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10AE0-31E8-453F-AFA4-29299A18CF7C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39827-8234-42C6-B3BE-59381A203A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10AE0-31E8-453F-AFA4-29299A18CF7C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39827-8234-42C6-B3BE-59381A203A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10AE0-31E8-453F-AFA4-29299A18CF7C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39827-8234-42C6-B3BE-59381A203A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10AE0-31E8-453F-AFA4-29299A18CF7C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39827-8234-42C6-B3BE-59381A203A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10AE0-31E8-453F-AFA4-29299A18CF7C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39827-8234-42C6-B3BE-59381A203A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10AE0-31E8-453F-AFA4-29299A18CF7C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39827-8234-42C6-B3BE-59381A203A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10AE0-31E8-453F-AFA4-29299A18CF7C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39827-8234-42C6-B3BE-59381A203A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10AE0-31E8-453F-AFA4-29299A18CF7C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39827-8234-42C6-B3BE-59381A203A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10AE0-31E8-453F-AFA4-29299A18CF7C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39827-8234-42C6-B3BE-59381A203A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10AE0-31E8-453F-AFA4-29299A18CF7C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39827-8234-42C6-B3BE-59381A203A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10AE0-31E8-453F-AFA4-29299A18CF7C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039827-8234-42C6-B3BE-59381A203AB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310AE0-31E8-453F-AFA4-29299A18CF7C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039827-8234-42C6-B3BE-59381A203AB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32071" y="136870"/>
            <a:ext cx="1915743" cy="642239"/>
            <a:chOff x="232071" y="136870"/>
            <a:chExt cx="1915743" cy="642239"/>
          </a:xfrm>
        </p:grpSpPr>
        <p:sp>
          <p:nvSpPr>
            <p:cNvPr id="2" name="Freeform 1"/>
            <p:cNvSpPr/>
            <p:nvPr/>
          </p:nvSpPr>
          <p:spPr>
            <a:xfrm>
              <a:off x="232071" y="136870"/>
              <a:ext cx="252240" cy="589597"/>
            </a:xfrm>
            <a:custGeom>
              <a:avLst/>
              <a:gdLst/>
              <a:ahLst/>
              <a:cxnLst/>
              <a:rect l="0" t="0" r="0" b="0"/>
              <a:pathLst>
                <a:path w="252240" h="589597">
                  <a:moveTo>
                    <a:pt x="41669" y="0"/>
                  </a:moveTo>
                  <a:lnTo>
                    <a:pt x="30491" y="11178"/>
                  </a:lnTo>
                  <a:lnTo>
                    <a:pt x="25003" y="29145"/>
                  </a:lnTo>
                  <a:lnTo>
                    <a:pt x="21480" y="78807"/>
                  </a:lnTo>
                  <a:lnTo>
                    <a:pt x="20784" y="140912"/>
                  </a:lnTo>
                  <a:lnTo>
                    <a:pt x="20663" y="188631"/>
                  </a:lnTo>
                  <a:lnTo>
                    <a:pt x="20635" y="230455"/>
                  </a:lnTo>
                  <a:lnTo>
                    <a:pt x="17503" y="276340"/>
                  </a:lnTo>
                  <a:lnTo>
                    <a:pt x="12282" y="338852"/>
                  </a:lnTo>
                  <a:lnTo>
                    <a:pt x="10735" y="393249"/>
                  </a:lnTo>
                  <a:lnTo>
                    <a:pt x="7157" y="444461"/>
                  </a:lnTo>
                  <a:lnTo>
                    <a:pt x="1057" y="504385"/>
                  </a:lnTo>
                  <a:lnTo>
                    <a:pt x="0" y="549660"/>
                  </a:lnTo>
                  <a:lnTo>
                    <a:pt x="3362" y="558293"/>
                  </a:lnTo>
                  <a:lnTo>
                    <a:pt x="9112" y="562878"/>
                  </a:lnTo>
                  <a:lnTo>
                    <a:pt x="16455" y="564765"/>
                  </a:lnTo>
                  <a:lnTo>
                    <a:pt x="79403" y="559142"/>
                  </a:lnTo>
                  <a:lnTo>
                    <a:pt x="133438" y="565470"/>
                  </a:lnTo>
                  <a:lnTo>
                    <a:pt x="186052" y="571052"/>
                  </a:lnTo>
                  <a:lnTo>
                    <a:pt x="242616" y="586697"/>
                  </a:lnTo>
                  <a:lnTo>
                    <a:pt x="252239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36953" y="408063"/>
              <a:ext cx="157928" cy="223647"/>
            </a:xfrm>
            <a:custGeom>
              <a:avLst/>
              <a:gdLst/>
              <a:ahLst/>
              <a:cxnLst/>
              <a:rect l="0" t="0" r="0" b="0"/>
              <a:pathLst>
                <a:path w="157928" h="223647">
                  <a:moveTo>
                    <a:pt x="0" y="107833"/>
                  </a:moveTo>
                  <a:lnTo>
                    <a:pt x="58617" y="102244"/>
                  </a:lnTo>
                  <a:lnTo>
                    <a:pt x="104385" y="88705"/>
                  </a:lnTo>
                  <a:lnTo>
                    <a:pt x="125942" y="77495"/>
                  </a:lnTo>
                  <a:lnTo>
                    <a:pt x="140982" y="61594"/>
                  </a:lnTo>
                  <a:lnTo>
                    <a:pt x="146630" y="52440"/>
                  </a:lnTo>
                  <a:lnTo>
                    <a:pt x="149787" y="32911"/>
                  </a:lnTo>
                  <a:lnTo>
                    <a:pt x="148991" y="22790"/>
                  </a:lnTo>
                  <a:lnTo>
                    <a:pt x="144951" y="14873"/>
                  </a:lnTo>
                  <a:lnTo>
                    <a:pt x="131103" y="2956"/>
                  </a:lnTo>
                  <a:lnTo>
                    <a:pt x="110131" y="0"/>
                  </a:lnTo>
                  <a:lnTo>
                    <a:pt x="87551" y="3755"/>
                  </a:lnTo>
                  <a:lnTo>
                    <a:pt x="61686" y="19023"/>
                  </a:lnTo>
                  <a:lnTo>
                    <a:pt x="46523" y="31707"/>
                  </a:lnTo>
                  <a:lnTo>
                    <a:pt x="30422" y="57591"/>
                  </a:lnTo>
                  <a:lnTo>
                    <a:pt x="23832" y="98666"/>
                  </a:lnTo>
                  <a:lnTo>
                    <a:pt x="27468" y="142291"/>
                  </a:lnTo>
                  <a:lnTo>
                    <a:pt x="35995" y="164482"/>
                  </a:lnTo>
                  <a:lnTo>
                    <a:pt x="60532" y="197792"/>
                  </a:lnTo>
                  <a:lnTo>
                    <a:pt x="86566" y="214166"/>
                  </a:lnTo>
                  <a:lnTo>
                    <a:pt x="139272" y="222398"/>
                  </a:lnTo>
                  <a:lnTo>
                    <a:pt x="157927" y="223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79070" y="417014"/>
              <a:ext cx="159603" cy="186295"/>
            </a:xfrm>
            <a:custGeom>
              <a:avLst/>
              <a:gdLst/>
              <a:ahLst/>
              <a:cxnLst/>
              <a:rect l="0" t="0" r="0" b="0"/>
              <a:pathLst>
                <a:path w="159603" h="186295">
                  <a:moveTo>
                    <a:pt x="157966" y="14654"/>
                  </a:moveTo>
                  <a:lnTo>
                    <a:pt x="104938" y="0"/>
                  </a:lnTo>
                  <a:lnTo>
                    <a:pt x="68034" y="1083"/>
                  </a:lnTo>
                  <a:lnTo>
                    <a:pt x="33054" y="8813"/>
                  </a:lnTo>
                  <a:lnTo>
                    <a:pt x="6051" y="24102"/>
                  </a:lnTo>
                  <a:lnTo>
                    <a:pt x="1707" y="31481"/>
                  </a:lnTo>
                  <a:lnTo>
                    <a:pt x="0" y="49039"/>
                  </a:lnTo>
                  <a:lnTo>
                    <a:pt x="3522" y="56294"/>
                  </a:lnTo>
                  <a:lnTo>
                    <a:pt x="16795" y="67476"/>
                  </a:lnTo>
                  <a:lnTo>
                    <a:pt x="43998" y="80348"/>
                  </a:lnTo>
                  <a:lnTo>
                    <a:pt x="103371" y="93538"/>
                  </a:lnTo>
                  <a:lnTo>
                    <a:pt x="133211" y="110947"/>
                  </a:lnTo>
                  <a:lnTo>
                    <a:pt x="148133" y="125301"/>
                  </a:lnTo>
                  <a:lnTo>
                    <a:pt x="158665" y="143379"/>
                  </a:lnTo>
                  <a:lnTo>
                    <a:pt x="159602" y="151943"/>
                  </a:lnTo>
                  <a:lnTo>
                    <a:pt x="154404" y="167698"/>
                  </a:lnTo>
                  <a:lnTo>
                    <a:pt x="141175" y="179380"/>
                  </a:lnTo>
                  <a:lnTo>
                    <a:pt x="132734" y="184133"/>
                  </a:lnTo>
                  <a:lnTo>
                    <a:pt x="113996" y="186294"/>
                  </a:lnTo>
                  <a:lnTo>
                    <a:pt x="52518" y="171937"/>
                  </a:lnTo>
                  <a:lnTo>
                    <a:pt x="10567" y="1620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31792" y="400082"/>
              <a:ext cx="180210" cy="195823"/>
            </a:xfrm>
            <a:custGeom>
              <a:avLst/>
              <a:gdLst/>
              <a:ahLst/>
              <a:cxnLst/>
              <a:rect l="0" t="0" r="0" b="0"/>
              <a:pathLst>
                <a:path w="180210" h="195823">
                  <a:moveTo>
                    <a:pt x="136871" y="0"/>
                  </a:moveTo>
                  <a:lnTo>
                    <a:pt x="78254" y="5590"/>
                  </a:lnTo>
                  <a:lnTo>
                    <a:pt x="43464" y="20244"/>
                  </a:lnTo>
                  <a:lnTo>
                    <a:pt x="37165" y="28704"/>
                  </a:lnTo>
                  <a:lnTo>
                    <a:pt x="33285" y="50582"/>
                  </a:lnTo>
                  <a:lnTo>
                    <a:pt x="36228" y="60628"/>
                  </a:lnTo>
                  <a:lnTo>
                    <a:pt x="48857" y="78029"/>
                  </a:lnTo>
                  <a:lnTo>
                    <a:pt x="69288" y="87322"/>
                  </a:lnTo>
                  <a:lnTo>
                    <a:pt x="114942" y="98878"/>
                  </a:lnTo>
                  <a:lnTo>
                    <a:pt x="141552" y="114565"/>
                  </a:lnTo>
                  <a:lnTo>
                    <a:pt x="164254" y="134031"/>
                  </a:lnTo>
                  <a:lnTo>
                    <a:pt x="180209" y="160206"/>
                  </a:lnTo>
                  <a:lnTo>
                    <a:pt x="179801" y="168805"/>
                  </a:lnTo>
                  <a:lnTo>
                    <a:pt x="176019" y="176878"/>
                  </a:lnTo>
                  <a:lnTo>
                    <a:pt x="169989" y="184599"/>
                  </a:lnTo>
                  <a:lnTo>
                    <a:pt x="147690" y="193178"/>
                  </a:lnTo>
                  <a:lnTo>
                    <a:pt x="120623" y="195822"/>
                  </a:lnTo>
                  <a:lnTo>
                    <a:pt x="63804" y="184986"/>
                  </a:lnTo>
                  <a:lnTo>
                    <a:pt x="16851" y="168322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01567" y="468193"/>
              <a:ext cx="175693" cy="179225"/>
            </a:xfrm>
            <a:custGeom>
              <a:avLst/>
              <a:gdLst/>
              <a:ahLst/>
              <a:cxnLst/>
              <a:rect l="0" t="0" r="0" b="0"/>
              <a:pathLst>
                <a:path w="175693" h="179225">
                  <a:moveTo>
                    <a:pt x="77666" y="5589"/>
                  </a:moveTo>
                  <a:lnTo>
                    <a:pt x="60898" y="0"/>
                  </a:lnTo>
                  <a:lnTo>
                    <a:pt x="43307" y="3495"/>
                  </a:lnTo>
                  <a:lnTo>
                    <a:pt x="33703" y="7702"/>
                  </a:lnTo>
                  <a:lnTo>
                    <a:pt x="19912" y="21736"/>
                  </a:lnTo>
                  <a:lnTo>
                    <a:pt x="5571" y="52487"/>
                  </a:lnTo>
                  <a:lnTo>
                    <a:pt x="0" y="76735"/>
                  </a:lnTo>
                  <a:lnTo>
                    <a:pt x="1424" y="99211"/>
                  </a:lnTo>
                  <a:lnTo>
                    <a:pt x="14391" y="131595"/>
                  </a:lnTo>
                  <a:lnTo>
                    <a:pt x="38641" y="163417"/>
                  </a:lnTo>
                  <a:lnTo>
                    <a:pt x="61101" y="175170"/>
                  </a:lnTo>
                  <a:lnTo>
                    <a:pt x="85511" y="179224"/>
                  </a:lnTo>
                  <a:lnTo>
                    <a:pt x="108059" y="177127"/>
                  </a:lnTo>
                  <a:lnTo>
                    <a:pt x="126659" y="169176"/>
                  </a:lnTo>
                  <a:lnTo>
                    <a:pt x="157663" y="145007"/>
                  </a:lnTo>
                  <a:lnTo>
                    <a:pt x="173638" y="119038"/>
                  </a:lnTo>
                  <a:lnTo>
                    <a:pt x="175692" y="99294"/>
                  </a:lnTo>
                  <a:lnTo>
                    <a:pt x="171536" y="78821"/>
                  </a:lnTo>
                  <a:lnTo>
                    <a:pt x="161890" y="58024"/>
                  </a:lnTo>
                  <a:lnTo>
                    <a:pt x="137716" y="32174"/>
                  </a:lnTo>
                  <a:lnTo>
                    <a:pt x="128228" y="27991"/>
                  </a:lnTo>
                  <a:lnTo>
                    <a:pt x="88194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49152" y="471407"/>
              <a:ext cx="156465" cy="160303"/>
            </a:xfrm>
            <a:custGeom>
              <a:avLst/>
              <a:gdLst/>
              <a:ahLst/>
              <a:cxnLst/>
              <a:rect l="0" t="0" r="0" b="0"/>
              <a:pathLst>
                <a:path w="156465" h="160303">
                  <a:moveTo>
                    <a:pt x="9065" y="55017"/>
                  </a:moveTo>
                  <a:lnTo>
                    <a:pt x="9065" y="109162"/>
                  </a:lnTo>
                  <a:lnTo>
                    <a:pt x="7895" y="128215"/>
                  </a:lnTo>
                  <a:lnTo>
                    <a:pt x="5946" y="128382"/>
                  </a:lnTo>
                  <a:lnTo>
                    <a:pt x="3476" y="124984"/>
                  </a:lnTo>
                  <a:lnTo>
                    <a:pt x="0" y="92256"/>
                  </a:lnTo>
                  <a:lnTo>
                    <a:pt x="10182" y="34705"/>
                  </a:lnTo>
                  <a:lnTo>
                    <a:pt x="13319" y="23928"/>
                  </a:lnTo>
                  <a:lnTo>
                    <a:pt x="20090" y="15574"/>
                  </a:lnTo>
                  <a:lnTo>
                    <a:pt x="40091" y="3172"/>
                  </a:lnTo>
                  <a:lnTo>
                    <a:pt x="61459" y="0"/>
                  </a:lnTo>
                  <a:lnTo>
                    <a:pt x="82654" y="3659"/>
                  </a:lnTo>
                  <a:lnTo>
                    <a:pt x="103773" y="13084"/>
                  </a:lnTo>
                  <a:lnTo>
                    <a:pt x="129803" y="37134"/>
                  </a:lnTo>
                  <a:lnTo>
                    <a:pt x="146745" y="66486"/>
                  </a:lnTo>
                  <a:lnTo>
                    <a:pt x="155184" y="126645"/>
                  </a:lnTo>
                  <a:lnTo>
                    <a:pt x="156464" y="1603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95171" y="221098"/>
              <a:ext cx="21057" cy="410612"/>
            </a:xfrm>
            <a:custGeom>
              <a:avLst/>
              <a:gdLst/>
              <a:ahLst/>
              <a:cxnLst/>
              <a:rect l="0" t="0" r="0" b="0"/>
              <a:pathLst>
                <a:path w="21057" h="410612">
                  <a:moveTo>
                    <a:pt x="21056" y="0"/>
                  </a:moveTo>
                  <a:lnTo>
                    <a:pt x="12723" y="48931"/>
                  </a:lnTo>
                  <a:lnTo>
                    <a:pt x="11178" y="96776"/>
                  </a:lnTo>
                  <a:lnTo>
                    <a:pt x="5067" y="154167"/>
                  </a:lnTo>
                  <a:lnTo>
                    <a:pt x="1001" y="217279"/>
                  </a:lnTo>
                  <a:lnTo>
                    <a:pt x="296" y="273389"/>
                  </a:lnTo>
                  <a:lnTo>
                    <a:pt x="58" y="335456"/>
                  </a:lnTo>
                  <a:lnTo>
                    <a:pt x="17" y="375475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63212" y="726466"/>
              <a:ext cx="1884602" cy="52643"/>
            </a:xfrm>
            <a:custGeom>
              <a:avLst/>
              <a:gdLst/>
              <a:ahLst/>
              <a:cxnLst/>
              <a:rect l="0" t="0" r="0" b="0"/>
              <a:pathLst>
                <a:path w="1884602" h="52643">
                  <a:moveTo>
                    <a:pt x="1884601" y="31585"/>
                  </a:moveTo>
                  <a:lnTo>
                    <a:pt x="1827337" y="28466"/>
                  </a:lnTo>
                  <a:lnTo>
                    <a:pt x="1777947" y="23252"/>
                  </a:lnTo>
                  <a:lnTo>
                    <a:pt x="1729388" y="18588"/>
                  </a:lnTo>
                  <a:lnTo>
                    <a:pt x="1682244" y="12916"/>
                  </a:lnTo>
                  <a:lnTo>
                    <a:pt x="1619501" y="11000"/>
                  </a:lnTo>
                  <a:lnTo>
                    <a:pt x="1562048" y="9452"/>
                  </a:lnTo>
                  <a:lnTo>
                    <a:pt x="1502519" y="2213"/>
                  </a:lnTo>
                  <a:lnTo>
                    <a:pt x="1440371" y="437"/>
                  </a:lnTo>
                  <a:lnTo>
                    <a:pt x="1381864" y="86"/>
                  </a:lnTo>
                  <a:lnTo>
                    <a:pt x="1333479" y="25"/>
                  </a:lnTo>
                  <a:lnTo>
                    <a:pt x="1271496" y="5"/>
                  </a:lnTo>
                  <a:lnTo>
                    <a:pt x="1208863" y="1"/>
                  </a:lnTo>
                  <a:lnTo>
                    <a:pt x="1150261" y="0"/>
                  </a:lnTo>
                  <a:lnTo>
                    <a:pt x="1101859" y="0"/>
                  </a:lnTo>
                  <a:lnTo>
                    <a:pt x="1039870" y="0"/>
                  </a:lnTo>
                  <a:lnTo>
                    <a:pt x="977236" y="0"/>
                  </a:lnTo>
                  <a:lnTo>
                    <a:pt x="928410" y="0"/>
                  </a:lnTo>
                  <a:lnTo>
                    <a:pt x="876899" y="5589"/>
                  </a:lnTo>
                  <a:lnTo>
                    <a:pt x="830180" y="9065"/>
                  </a:lnTo>
                  <a:lnTo>
                    <a:pt x="775524" y="10095"/>
                  </a:lnTo>
                  <a:lnTo>
                    <a:pt x="720465" y="10400"/>
                  </a:lnTo>
                  <a:lnTo>
                    <a:pt x="667106" y="10490"/>
                  </a:lnTo>
                  <a:lnTo>
                    <a:pt x="614252" y="16106"/>
                  </a:lnTo>
                  <a:lnTo>
                    <a:pt x="555957" y="19590"/>
                  </a:lnTo>
                  <a:lnTo>
                    <a:pt x="499820" y="20622"/>
                  </a:lnTo>
                  <a:lnTo>
                    <a:pt x="440553" y="26517"/>
                  </a:lnTo>
                  <a:lnTo>
                    <a:pt x="384128" y="30084"/>
                  </a:lnTo>
                  <a:lnTo>
                    <a:pt x="324776" y="31140"/>
                  </a:lnTo>
                  <a:lnTo>
                    <a:pt x="268325" y="37043"/>
                  </a:lnTo>
                  <a:lnTo>
                    <a:pt x="208965" y="40611"/>
                  </a:lnTo>
                  <a:lnTo>
                    <a:pt x="147732" y="49053"/>
                  </a:lnTo>
                  <a:lnTo>
                    <a:pt x="92905" y="51579"/>
                  </a:lnTo>
                  <a:lnTo>
                    <a:pt x="30743" y="5243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066289" y="1021264"/>
            <a:ext cx="1555307" cy="588422"/>
            <a:chOff x="1066289" y="1021264"/>
            <a:chExt cx="1555307" cy="588422"/>
          </a:xfrm>
        </p:grpSpPr>
        <p:sp>
          <p:nvSpPr>
            <p:cNvPr id="11" name="Freeform 10"/>
            <p:cNvSpPr/>
            <p:nvPr/>
          </p:nvSpPr>
          <p:spPr>
            <a:xfrm>
              <a:off x="1066289" y="1028265"/>
              <a:ext cx="247453" cy="417391"/>
            </a:xfrm>
            <a:custGeom>
              <a:avLst/>
              <a:gdLst/>
              <a:ahLst/>
              <a:cxnLst/>
              <a:rect l="0" t="0" r="0" b="0"/>
              <a:pathLst>
                <a:path w="247453" h="417391">
                  <a:moveTo>
                    <a:pt x="176073" y="45641"/>
                  </a:moveTo>
                  <a:lnTo>
                    <a:pt x="138987" y="10895"/>
                  </a:lnTo>
                  <a:lnTo>
                    <a:pt x="120986" y="1732"/>
                  </a:lnTo>
                  <a:lnTo>
                    <a:pt x="98168" y="0"/>
                  </a:lnTo>
                  <a:lnTo>
                    <a:pt x="50980" y="8420"/>
                  </a:lnTo>
                  <a:lnTo>
                    <a:pt x="24105" y="23564"/>
                  </a:lnTo>
                  <a:lnTo>
                    <a:pt x="11826" y="39339"/>
                  </a:lnTo>
                  <a:lnTo>
                    <a:pt x="6913" y="48459"/>
                  </a:lnTo>
                  <a:lnTo>
                    <a:pt x="0" y="89240"/>
                  </a:lnTo>
                  <a:lnTo>
                    <a:pt x="3540" y="127190"/>
                  </a:lnTo>
                  <a:lnTo>
                    <a:pt x="12044" y="146616"/>
                  </a:lnTo>
                  <a:lnTo>
                    <a:pt x="17588" y="155072"/>
                  </a:lnTo>
                  <a:lnTo>
                    <a:pt x="33106" y="167587"/>
                  </a:lnTo>
                  <a:lnTo>
                    <a:pt x="52871" y="175878"/>
                  </a:lnTo>
                  <a:lnTo>
                    <a:pt x="103687" y="181201"/>
                  </a:lnTo>
                  <a:lnTo>
                    <a:pt x="164331" y="190745"/>
                  </a:lnTo>
                  <a:lnTo>
                    <a:pt x="195601" y="201589"/>
                  </a:lnTo>
                  <a:lnTo>
                    <a:pt x="212438" y="212827"/>
                  </a:lnTo>
                  <a:lnTo>
                    <a:pt x="224601" y="228741"/>
                  </a:lnTo>
                  <a:lnTo>
                    <a:pt x="241941" y="267552"/>
                  </a:lnTo>
                  <a:lnTo>
                    <a:pt x="247452" y="309744"/>
                  </a:lnTo>
                  <a:lnTo>
                    <a:pt x="242502" y="336156"/>
                  </a:lnTo>
                  <a:lnTo>
                    <a:pt x="226562" y="367636"/>
                  </a:lnTo>
                  <a:lnTo>
                    <a:pt x="200214" y="399234"/>
                  </a:lnTo>
                  <a:lnTo>
                    <a:pt x="173867" y="415312"/>
                  </a:lnTo>
                  <a:lnTo>
                    <a:pt x="150916" y="417390"/>
                  </a:lnTo>
                  <a:lnTo>
                    <a:pt x="126288" y="413244"/>
                  </a:lnTo>
                  <a:lnTo>
                    <a:pt x="71165" y="385021"/>
                  </a:lnTo>
                  <a:lnTo>
                    <a:pt x="18146" y="350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410818" y="1274095"/>
              <a:ext cx="139934" cy="335591"/>
            </a:xfrm>
            <a:custGeom>
              <a:avLst/>
              <a:gdLst/>
              <a:ahLst/>
              <a:cxnLst/>
              <a:rect l="0" t="0" r="0" b="0"/>
              <a:pathLst>
                <a:path w="139934" h="335591">
                  <a:moveTo>
                    <a:pt x="0" y="136723"/>
                  </a:moveTo>
                  <a:lnTo>
                    <a:pt x="8333" y="190868"/>
                  </a:lnTo>
                  <a:lnTo>
                    <a:pt x="10095" y="245814"/>
                  </a:lnTo>
                  <a:lnTo>
                    <a:pt x="16509" y="307794"/>
                  </a:lnTo>
                  <a:lnTo>
                    <a:pt x="13966" y="333248"/>
                  </a:lnTo>
                  <a:lnTo>
                    <a:pt x="12821" y="335590"/>
                  </a:lnTo>
                  <a:lnTo>
                    <a:pt x="10730" y="274997"/>
                  </a:lnTo>
                  <a:lnTo>
                    <a:pt x="7449" y="220535"/>
                  </a:lnTo>
                  <a:lnTo>
                    <a:pt x="1472" y="164717"/>
                  </a:lnTo>
                  <a:lnTo>
                    <a:pt x="291" y="107461"/>
                  </a:lnTo>
                  <a:lnTo>
                    <a:pt x="2426" y="60463"/>
                  </a:lnTo>
                  <a:lnTo>
                    <a:pt x="16837" y="24440"/>
                  </a:lnTo>
                  <a:lnTo>
                    <a:pt x="29320" y="6491"/>
                  </a:lnTo>
                  <a:lnTo>
                    <a:pt x="38264" y="1939"/>
                  </a:lnTo>
                  <a:lnTo>
                    <a:pt x="60680" y="0"/>
                  </a:lnTo>
                  <a:lnTo>
                    <a:pt x="83121" y="6157"/>
                  </a:lnTo>
                  <a:lnTo>
                    <a:pt x="112366" y="22778"/>
                  </a:lnTo>
                  <a:lnTo>
                    <a:pt x="127150" y="36948"/>
                  </a:lnTo>
                  <a:lnTo>
                    <a:pt x="137620" y="54944"/>
                  </a:lnTo>
                  <a:lnTo>
                    <a:pt x="139933" y="74640"/>
                  </a:lnTo>
                  <a:lnTo>
                    <a:pt x="135892" y="95093"/>
                  </a:lnTo>
                  <a:lnTo>
                    <a:pt x="126297" y="115881"/>
                  </a:lnTo>
                  <a:lnTo>
                    <a:pt x="111114" y="130580"/>
                  </a:lnTo>
                  <a:lnTo>
                    <a:pt x="72771" y="149548"/>
                  </a:lnTo>
                  <a:lnTo>
                    <a:pt x="49111" y="151002"/>
                  </a:lnTo>
                  <a:lnTo>
                    <a:pt x="10529" y="1472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594742" y="1021264"/>
              <a:ext cx="131932" cy="368498"/>
            </a:xfrm>
            <a:custGeom>
              <a:avLst/>
              <a:gdLst/>
              <a:ahLst/>
              <a:cxnLst/>
              <a:rect l="0" t="0" r="0" b="0"/>
              <a:pathLst>
                <a:path w="131932" h="368498">
                  <a:moveTo>
                    <a:pt x="5589" y="0"/>
                  </a:moveTo>
                  <a:lnTo>
                    <a:pt x="0" y="16767"/>
                  </a:lnTo>
                  <a:lnTo>
                    <a:pt x="3272" y="69516"/>
                  </a:lnTo>
                  <a:lnTo>
                    <a:pt x="5131" y="126209"/>
                  </a:lnTo>
                  <a:lnTo>
                    <a:pt x="11595" y="189279"/>
                  </a:lnTo>
                  <a:lnTo>
                    <a:pt x="10242" y="239683"/>
                  </a:lnTo>
                  <a:lnTo>
                    <a:pt x="14957" y="294959"/>
                  </a:lnTo>
                  <a:lnTo>
                    <a:pt x="10185" y="339429"/>
                  </a:lnTo>
                  <a:lnTo>
                    <a:pt x="8653" y="344439"/>
                  </a:lnTo>
                  <a:lnTo>
                    <a:pt x="7631" y="343100"/>
                  </a:lnTo>
                  <a:lnTo>
                    <a:pt x="7667" y="329133"/>
                  </a:lnTo>
                  <a:lnTo>
                    <a:pt x="20363" y="274334"/>
                  </a:lnTo>
                  <a:lnTo>
                    <a:pt x="30374" y="242331"/>
                  </a:lnTo>
                  <a:lnTo>
                    <a:pt x="43511" y="227415"/>
                  </a:lnTo>
                  <a:lnTo>
                    <a:pt x="51927" y="221800"/>
                  </a:lnTo>
                  <a:lnTo>
                    <a:pt x="59878" y="220396"/>
                  </a:lnTo>
                  <a:lnTo>
                    <a:pt x="67518" y="221800"/>
                  </a:lnTo>
                  <a:lnTo>
                    <a:pt x="74951" y="225076"/>
                  </a:lnTo>
                  <a:lnTo>
                    <a:pt x="96591" y="246453"/>
                  </a:lnTo>
                  <a:lnTo>
                    <a:pt x="116458" y="286288"/>
                  </a:lnTo>
                  <a:lnTo>
                    <a:pt x="128528" y="334884"/>
                  </a:lnTo>
                  <a:lnTo>
                    <a:pt x="131931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747730" y="1182879"/>
              <a:ext cx="112657" cy="169339"/>
            </a:xfrm>
            <a:custGeom>
              <a:avLst/>
              <a:gdLst/>
              <a:ahLst/>
              <a:cxnLst/>
              <a:rect l="0" t="0" r="0" b="0"/>
              <a:pathLst>
                <a:path w="112657" h="169339">
                  <a:moveTo>
                    <a:pt x="0" y="154240"/>
                  </a:moveTo>
                  <a:lnTo>
                    <a:pt x="17981" y="138599"/>
                  </a:lnTo>
                  <a:lnTo>
                    <a:pt x="76331" y="100784"/>
                  </a:lnTo>
                  <a:lnTo>
                    <a:pt x="93586" y="86028"/>
                  </a:lnTo>
                  <a:lnTo>
                    <a:pt x="105155" y="67771"/>
                  </a:lnTo>
                  <a:lnTo>
                    <a:pt x="112656" y="32173"/>
                  </a:lnTo>
                  <a:lnTo>
                    <a:pt x="110199" y="22559"/>
                  </a:lnTo>
                  <a:lnTo>
                    <a:pt x="105051" y="14980"/>
                  </a:lnTo>
                  <a:lnTo>
                    <a:pt x="98110" y="8757"/>
                  </a:lnTo>
                  <a:lnTo>
                    <a:pt x="77920" y="1843"/>
                  </a:lnTo>
                  <a:lnTo>
                    <a:pt x="65984" y="0"/>
                  </a:lnTo>
                  <a:lnTo>
                    <a:pt x="55688" y="2280"/>
                  </a:lnTo>
                  <a:lnTo>
                    <a:pt x="38008" y="14172"/>
                  </a:lnTo>
                  <a:lnTo>
                    <a:pt x="28591" y="34276"/>
                  </a:lnTo>
                  <a:lnTo>
                    <a:pt x="22545" y="85310"/>
                  </a:lnTo>
                  <a:lnTo>
                    <a:pt x="27087" y="120948"/>
                  </a:lnTo>
                  <a:lnTo>
                    <a:pt x="41431" y="153734"/>
                  </a:lnTo>
                  <a:lnTo>
                    <a:pt x="49848" y="160922"/>
                  </a:lnTo>
                  <a:lnTo>
                    <a:pt x="71678" y="168908"/>
                  </a:lnTo>
                  <a:lnTo>
                    <a:pt x="87619" y="169338"/>
                  </a:lnTo>
                  <a:lnTo>
                    <a:pt x="105285" y="1647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937243" y="1158134"/>
              <a:ext cx="115815" cy="191641"/>
            </a:xfrm>
            <a:custGeom>
              <a:avLst/>
              <a:gdLst/>
              <a:ahLst/>
              <a:cxnLst/>
              <a:rect l="0" t="0" r="0" b="0"/>
              <a:pathLst>
                <a:path w="115815" h="191641">
                  <a:moveTo>
                    <a:pt x="0" y="94757"/>
                  </a:moveTo>
                  <a:lnTo>
                    <a:pt x="5589" y="156849"/>
                  </a:lnTo>
                  <a:lnTo>
                    <a:pt x="14654" y="189194"/>
                  </a:lnTo>
                  <a:lnTo>
                    <a:pt x="16789" y="191640"/>
                  </a:lnTo>
                  <a:lnTo>
                    <a:pt x="18212" y="188591"/>
                  </a:lnTo>
                  <a:lnTo>
                    <a:pt x="18623" y="171556"/>
                  </a:lnTo>
                  <a:lnTo>
                    <a:pt x="12474" y="116079"/>
                  </a:lnTo>
                  <a:lnTo>
                    <a:pt x="10913" y="59714"/>
                  </a:lnTo>
                  <a:lnTo>
                    <a:pt x="16939" y="37848"/>
                  </a:lnTo>
                  <a:lnTo>
                    <a:pt x="21821" y="28742"/>
                  </a:lnTo>
                  <a:lnTo>
                    <a:pt x="36604" y="15504"/>
                  </a:lnTo>
                  <a:lnTo>
                    <a:pt x="56043" y="689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076551" y="1146989"/>
              <a:ext cx="144963" cy="232245"/>
            </a:xfrm>
            <a:custGeom>
              <a:avLst/>
              <a:gdLst/>
              <a:ahLst/>
              <a:cxnLst/>
              <a:rect l="0" t="0" r="0" b="0"/>
              <a:pathLst>
                <a:path w="144963" h="232245">
                  <a:moveTo>
                    <a:pt x="8091" y="126959"/>
                  </a:moveTo>
                  <a:lnTo>
                    <a:pt x="45569" y="135292"/>
                  </a:lnTo>
                  <a:lnTo>
                    <a:pt x="69202" y="134172"/>
                  </a:lnTo>
                  <a:lnTo>
                    <a:pt x="101067" y="120387"/>
                  </a:lnTo>
                  <a:lnTo>
                    <a:pt x="118044" y="108050"/>
                  </a:lnTo>
                  <a:lnTo>
                    <a:pt x="135166" y="82362"/>
                  </a:lnTo>
                  <a:lnTo>
                    <a:pt x="137489" y="62684"/>
                  </a:lnTo>
                  <a:lnTo>
                    <a:pt x="133451" y="43410"/>
                  </a:lnTo>
                  <a:lnTo>
                    <a:pt x="123858" y="27045"/>
                  </a:lnTo>
                  <a:lnTo>
                    <a:pt x="99714" y="4678"/>
                  </a:lnTo>
                  <a:lnTo>
                    <a:pt x="90230" y="985"/>
                  </a:lnTo>
                  <a:lnTo>
                    <a:pt x="70334" y="0"/>
                  </a:lnTo>
                  <a:lnTo>
                    <a:pt x="39402" y="11613"/>
                  </a:lnTo>
                  <a:lnTo>
                    <a:pt x="24737" y="29680"/>
                  </a:lnTo>
                  <a:lnTo>
                    <a:pt x="5790" y="73818"/>
                  </a:lnTo>
                  <a:lnTo>
                    <a:pt x="0" y="111343"/>
                  </a:lnTo>
                  <a:lnTo>
                    <a:pt x="4885" y="135226"/>
                  </a:lnTo>
                  <a:lnTo>
                    <a:pt x="21496" y="179155"/>
                  </a:lnTo>
                  <a:lnTo>
                    <a:pt x="35106" y="194221"/>
                  </a:lnTo>
                  <a:lnTo>
                    <a:pt x="82575" y="217358"/>
                  </a:lnTo>
                  <a:lnTo>
                    <a:pt x="144962" y="2322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147606" y="1457395"/>
              <a:ext cx="1073908" cy="16595"/>
            </a:xfrm>
            <a:custGeom>
              <a:avLst/>
              <a:gdLst/>
              <a:ahLst/>
              <a:cxnLst/>
              <a:rect l="0" t="0" r="0" b="0"/>
              <a:pathLst>
                <a:path w="1073908" h="16595">
                  <a:moveTo>
                    <a:pt x="1073907" y="16594"/>
                  </a:moveTo>
                  <a:lnTo>
                    <a:pt x="1015290" y="16594"/>
                  </a:lnTo>
                  <a:lnTo>
                    <a:pt x="962286" y="15424"/>
                  </a:lnTo>
                  <a:lnTo>
                    <a:pt x="900413" y="7529"/>
                  </a:lnTo>
                  <a:lnTo>
                    <a:pt x="845487" y="6355"/>
                  </a:lnTo>
                  <a:lnTo>
                    <a:pt x="786458" y="6123"/>
                  </a:lnTo>
                  <a:lnTo>
                    <a:pt x="724408" y="6077"/>
                  </a:lnTo>
                  <a:lnTo>
                    <a:pt x="675684" y="6069"/>
                  </a:lnTo>
                  <a:lnTo>
                    <a:pt x="624202" y="6067"/>
                  </a:lnTo>
                  <a:lnTo>
                    <a:pt x="561640" y="0"/>
                  </a:lnTo>
                  <a:lnTo>
                    <a:pt x="511382" y="3749"/>
                  </a:lnTo>
                  <a:lnTo>
                    <a:pt x="459447" y="5379"/>
                  </a:lnTo>
                  <a:lnTo>
                    <a:pt x="408183" y="5862"/>
                  </a:lnTo>
                  <a:lnTo>
                    <a:pt x="345228" y="6026"/>
                  </a:lnTo>
                  <a:lnTo>
                    <a:pt x="282402" y="6058"/>
                  </a:lnTo>
                  <a:lnTo>
                    <a:pt x="233543" y="6063"/>
                  </a:lnTo>
                  <a:lnTo>
                    <a:pt x="173037" y="7235"/>
                  </a:lnTo>
                  <a:lnTo>
                    <a:pt x="112905" y="14399"/>
                  </a:lnTo>
                  <a:lnTo>
                    <a:pt x="50638" y="16160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547896" y="1189720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31008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832165" y="1010735"/>
            <a:ext cx="3411235" cy="618917"/>
            <a:chOff x="2832165" y="1010735"/>
            <a:chExt cx="3411235" cy="618917"/>
          </a:xfrm>
        </p:grpSpPr>
        <p:sp>
          <p:nvSpPr>
            <p:cNvPr id="20" name="Freeform 19"/>
            <p:cNvSpPr/>
            <p:nvPr/>
          </p:nvSpPr>
          <p:spPr>
            <a:xfrm>
              <a:off x="2969036" y="1073906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0" y="0"/>
                  </a:moveTo>
                  <a:lnTo>
                    <a:pt x="0" y="52051"/>
                  </a:lnTo>
                  <a:lnTo>
                    <a:pt x="3119" y="101990"/>
                  </a:lnTo>
                  <a:lnTo>
                    <a:pt x="8333" y="149542"/>
                  </a:lnTo>
                  <a:lnTo>
                    <a:pt x="15684" y="206834"/>
                  </a:lnTo>
                  <a:lnTo>
                    <a:pt x="19996" y="261521"/>
                  </a:lnTo>
                  <a:lnTo>
                    <a:pt x="23967" y="321197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832165" y="1095614"/>
              <a:ext cx="273742" cy="20407"/>
            </a:xfrm>
            <a:custGeom>
              <a:avLst/>
              <a:gdLst/>
              <a:ahLst/>
              <a:cxnLst/>
              <a:rect l="0" t="0" r="0" b="0"/>
              <a:pathLst>
                <a:path w="273742" h="20407">
                  <a:moveTo>
                    <a:pt x="273741" y="9878"/>
                  </a:moveTo>
                  <a:lnTo>
                    <a:pt x="246185" y="2642"/>
                  </a:lnTo>
                  <a:lnTo>
                    <a:pt x="189963" y="0"/>
                  </a:lnTo>
                  <a:lnTo>
                    <a:pt x="133450" y="5067"/>
                  </a:lnTo>
                  <a:lnTo>
                    <a:pt x="71516" y="17578"/>
                  </a:lnTo>
                  <a:lnTo>
                    <a:pt x="34058" y="19568"/>
                  </a:lnTo>
                  <a:lnTo>
                    <a:pt x="0" y="204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141955" y="1073906"/>
              <a:ext cx="312033" cy="336913"/>
            </a:xfrm>
            <a:custGeom>
              <a:avLst/>
              <a:gdLst/>
              <a:ahLst/>
              <a:cxnLst/>
              <a:rect l="0" t="0" r="0" b="0"/>
              <a:pathLst>
                <a:path w="312033" h="336913">
                  <a:moveTo>
                    <a:pt x="6065" y="0"/>
                  </a:moveTo>
                  <a:lnTo>
                    <a:pt x="0" y="40858"/>
                  </a:lnTo>
                  <a:lnTo>
                    <a:pt x="4520" y="98321"/>
                  </a:lnTo>
                  <a:lnTo>
                    <a:pt x="5760" y="160062"/>
                  </a:lnTo>
                  <a:lnTo>
                    <a:pt x="7175" y="217317"/>
                  </a:lnTo>
                  <a:lnTo>
                    <a:pt x="14387" y="273688"/>
                  </a:lnTo>
                  <a:lnTo>
                    <a:pt x="15613" y="292435"/>
                  </a:lnTo>
                  <a:lnTo>
                    <a:pt x="27989" y="229435"/>
                  </a:lnTo>
                  <a:lnTo>
                    <a:pt x="35696" y="204917"/>
                  </a:lnTo>
                  <a:lnTo>
                    <a:pt x="46921" y="186221"/>
                  </a:lnTo>
                  <a:lnTo>
                    <a:pt x="62828" y="173232"/>
                  </a:lnTo>
                  <a:lnTo>
                    <a:pt x="71983" y="168130"/>
                  </a:lnTo>
                  <a:lnTo>
                    <a:pt x="80426" y="168239"/>
                  </a:lnTo>
                  <a:lnTo>
                    <a:pt x="88394" y="171821"/>
                  </a:lnTo>
                  <a:lnTo>
                    <a:pt x="110787" y="193630"/>
                  </a:lnTo>
                  <a:lnTo>
                    <a:pt x="129121" y="222318"/>
                  </a:lnTo>
                  <a:lnTo>
                    <a:pt x="136796" y="243868"/>
                  </a:lnTo>
                  <a:lnTo>
                    <a:pt x="147717" y="303935"/>
                  </a:lnTo>
                  <a:lnTo>
                    <a:pt x="151972" y="307908"/>
                  </a:lnTo>
                  <a:lnTo>
                    <a:pt x="157149" y="307048"/>
                  </a:lnTo>
                  <a:lnTo>
                    <a:pt x="216996" y="259360"/>
                  </a:lnTo>
                  <a:lnTo>
                    <a:pt x="250718" y="234679"/>
                  </a:lnTo>
                  <a:lnTo>
                    <a:pt x="277427" y="218883"/>
                  </a:lnTo>
                  <a:lnTo>
                    <a:pt x="300158" y="196266"/>
                  </a:lnTo>
                  <a:lnTo>
                    <a:pt x="307412" y="186996"/>
                  </a:lnTo>
                  <a:lnTo>
                    <a:pt x="311078" y="177307"/>
                  </a:lnTo>
                  <a:lnTo>
                    <a:pt x="312032" y="157182"/>
                  </a:lnTo>
                  <a:lnTo>
                    <a:pt x="305437" y="139659"/>
                  </a:lnTo>
                  <a:lnTo>
                    <a:pt x="300403" y="131710"/>
                  </a:lnTo>
                  <a:lnTo>
                    <a:pt x="291198" y="127581"/>
                  </a:lnTo>
                  <a:lnTo>
                    <a:pt x="265372" y="126113"/>
                  </a:lnTo>
                  <a:lnTo>
                    <a:pt x="253806" y="129699"/>
                  </a:lnTo>
                  <a:lnTo>
                    <a:pt x="210814" y="164696"/>
                  </a:lnTo>
                  <a:lnTo>
                    <a:pt x="202350" y="188232"/>
                  </a:lnTo>
                  <a:lnTo>
                    <a:pt x="199758" y="215850"/>
                  </a:lnTo>
                  <a:lnTo>
                    <a:pt x="210629" y="273050"/>
                  </a:lnTo>
                  <a:lnTo>
                    <a:pt x="220445" y="305122"/>
                  </a:lnTo>
                  <a:lnTo>
                    <a:pt x="226194" y="313379"/>
                  </a:lnTo>
                  <a:lnTo>
                    <a:pt x="241940" y="325673"/>
                  </a:lnTo>
                  <a:lnTo>
                    <a:pt x="300863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695329" y="1189720"/>
              <a:ext cx="143234" cy="207036"/>
            </a:xfrm>
            <a:custGeom>
              <a:avLst/>
              <a:gdLst/>
              <a:ahLst/>
              <a:cxnLst/>
              <a:rect l="0" t="0" r="0" b="0"/>
              <a:pathLst>
                <a:path w="143234" h="207036">
                  <a:moveTo>
                    <a:pt x="115987" y="0"/>
                  </a:moveTo>
                  <a:lnTo>
                    <a:pt x="93630" y="0"/>
                  </a:lnTo>
                  <a:lnTo>
                    <a:pt x="31645" y="23719"/>
                  </a:lnTo>
                  <a:lnTo>
                    <a:pt x="13770" y="37448"/>
                  </a:lnTo>
                  <a:lnTo>
                    <a:pt x="5729" y="46022"/>
                  </a:lnTo>
                  <a:lnTo>
                    <a:pt x="1537" y="55248"/>
                  </a:lnTo>
                  <a:lnTo>
                    <a:pt x="0" y="74857"/>
                  </a:lnTo>
                  <a:lnTo>
                    <a:pt x="4737" y="81490"/>
                  </a:lnTo>
                  <a:lnTo>
                    <a:pt x="12574" y="85912"/>
                  </a:lnTo>
                  <a:lnTo>
                    <a:pt x="74037" y="105433"/>
                  </a:lnTo>
                  <a:lnTo>
                    <a:pt x="93833" y="113539"/>
                  </a:lnTo>
                  <a:lnTo>
                    <a:pt x="132928" y="144514"/>
                  </a:lnTo>
                  <a:lnTo>
                    <a:pt x="141064" y="164444"/>
                  </a:lnTo>
                  <a:lnTo>
                    <a:pt x="143233" y="176310"/>
                  </a:lnTo>
                  <a:lnTo>
                    <a:pt x="141170" y="185390"/>
                  </a:lnTo>
                  <a:lnTo>
                    <a:pt x="136285" y="192613"/>
                  </a:lnTo>
                  <a:lnTo>
                    <a:pt x="129519" y="198599"/>
                  </a:lnTo>
                  <a:lnTo>
                    <a:pt x="109523" y="205249"/>
                  </a:lnTo>
                  <a:lnTo>
                    <a:pt x="86208" y="207035"/>
                  </a:lnTo>
                  <a:lnTo>
                    <a:pt x="23728" y="193574"/>
                  </a:lnTo>
                  <a:lnTo>
                    <a:pt x="173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885015" y="1010735"/>
              <a:ext cx="147400" cy="400084"/>
            </a:xfrm>
            <a:custGeom>
              <a:avLst/>
              <a:gdLst/>
              <a:ahLst/>
              <a:cxnLst/>
              <a:rect l="0" t="0" r="0" b="0"/>
              <a:pathLst>
                <a:path w="147400" h="400084">
                  <a:moveTo>
                    <a:pt x="0" y="0"/>
                  </a:moveTo>
                  <a:lnTo>
                    <a:pt x="0" y="48931"/>
                  </a:lnTo>
                  <a:lnTo>
                    <a:pt x="3120" y="96777"/>
                  </a:lnTo>
                  <a:lnTo>
                    <a:pt x="8333" y="151117"/>
                  </a:lnTo>
                  <a:lnTo>
                    <a:pt x="12998" y="202313"/>
                  </a:lnTo>
                  <a:lnTo>
                    <a:pt x="18669" y="249068"/>
                  </a:lnTo>
                  <a:lnTo>
                    <a:pt x="20350" y="301136"/>
                  </a:lnTo>
                  <a:lnTo>
                    <a:pt x="20917" y="360651"/>
                  </a:lnTo>
                  <a:lnTo>
                    <a:pt x="19794" y="365606"/>
                  </a:lnTo>
                  <a:lnTo>
                    <a:pt x="17875" y="364230"/>
                  </a:lnTo>
                  <a:lnTo>
                    <a:pt x="15426" y="358634"/>
                  </a:lnTo>
                  <a:lnTo>
                    <a:pt x="15825" y="343057"/>
                  </a:lnTo>
                  <a:lnTo>
                    <a:pt x="25613" y="304461"/>
                  </a:lnTo>
                  <a:lnTo>
                    <a:pt x="40994" y="279074"/>
                  </a:lnTo>
                  <a:lnTo>
                    <a:pt x="49556" y="273787"/>
                  </a:lnTo>
                  <a:lnTo>
                    <a:pt x="71548" y="267912"/>
                  </a:lnTo>
                  <a:lnTo>
                    <a:pt x="81624" y="268685"/>
                  </a:lnTo>
                  <a:lnTo>
                    <a:pt x="99058" y="275784"/>
                  </a:lnTo>
                  <a:lnTo>
                    <a:pt x="111486" y="289857"/>
                  </a:lnTo>
                  <a:lnTo>
                    <a:pt x="138857" y="346053"/>
                  </a:lnTo>
                  <a:lnTo>
                    <a:pt x="147399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086320" y="1253127"/>
              <a:ext cx="156665" cy="168237"/>
            </a:xfrm>
            <a:custGeom>
              <a:avLst/>
              <a:gdLst/>
              <a:ahLst/>
              <a:cxnLst/>
              <a:rect l="0" t="0" r="0" b="0"/>
              <a:pathLst>
                <a:path w="156665" h="168237">
                  <a:moveTo>
                    <a:pt x="93493" y="94520"/>
                  </a:moveTo>
                  <a:lnTo>
                    <a:pt x="99559" y="60898"/>
                  </a:lnTo>
                  <a:lnTo>
                    <a:pt x="96969" y="35903"/>
                  </a:lnTo>
                  <a:lnTo>
                    <a:pt x="88799" y="15436"/>
                  </a:lnTo>
                  <a:lnTo>
                    <a:pt x="83344" y="6702"/>
                  </a:lnTo>
                  <a:lnTo>
                    <a:pt x="76199" y="2050"/>
                  </a:lnTo>
                  <a:lnTo>
                    <a:pt x="58901" y="0"/>
                  </a:lnTo>
                  <a:lnTo>
                    <a:pt x="42634" y="6108"/>
                  </a:lnTo>
                  <a:lnTo>
                    <a:pt x="13127" y="29093"/>
                  </a:lnTo>
                  <a:lnTo>
                    <a:pt x="5132" y="48674"/>
                  </a:lnTo>
                  <a:lnTo>
                    <a:pt x="0" y="99372"/>
                  </a:lnTo>
                  <a:lnTo>
                    <a:pt x="4700" y="134952"/>
                  </a:lnTo>
                  <a:lnTo>
                    <a:pt x="19091" y="162132"/>
                  </a:lnTo>
                  <a:lnTo>
                    <a:pt x="27514" y="166501"/>
                  </a:lnTo>
                  <a:lnTo>
                    <a:pt x="49351" y="168236"/>
                  </a:lnTo>
                  <a:lnTo>
                    <a:pt x="59386" y="164721"/>
                  </a:lnTo>
                  <a:lnTo>
                    <a:pt x="76775" y="151457"/>
                  </a:lnTo>
                  <a:lnTo>
                    <a:pt x="94129" y="118669"/>
                  </a:lnTo>
                  <a:lnTo>
                    <a:pt x="106680" y="84908"/>
                  </a:lnTo>
                  <a:lnTo>
                    <a:pt x="109303" y="83433"/>
                  </a:lnTo>
                  <a:lnTo>
                    <a:pt x="128816" y="144421"/>
                  </a:lnTo>
                  <a:lnTo>
                    <a:pt x="139608" y="157643"/>
                  </a:lnTo>
                  <a:lnTo>
                    <a:pt x="156664" y="1682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279901" y="1262434"/>
              <a:ext cx="124327" cy="367218"/>
            </a:xfrm>
            <a:custGeom>
              <a:avLst/>
              <a:gdLst/>
              <a:ahLst/>
              <a:cxnLst/>
              <a:rect l="0" t="0" r="0" b="0"/>
              <a:pathLst>
                <a:path w="124327" h="367218">
                  <a:moveTo>
                    <a:pt x="5197" y="85213"/>
                  </a:moveTo>
                  <a:lnTo>
                    <a:pt x="5197" y="137263"/>
                  </a:lnTo>
                  <a:lnTo>
                    <a:pt x="5197" y="187203"/>
                  </a:lnTo>
                  <a:lnTo>
                    <a:pt x="10786" y="240410"/>
                  </a:lnTo>
                  <a:lnTo>
                    <a:pt x="14750" y="293121"/>
                  </a:lnTo>
                  <a:lnTo>
                    <a:pt x="15533" y="348593"/>
                  </a:lnTo>
                  <a:lnTo>
                    <a:pt x="15597" y="362575"/>
                  </a:lnTo>
                  <a:lnTo>
                    <a:pt x="14470" y="367217"/>
                  </a:lnTo>
                  <a:lnTo>
                    <a:pt x="12549" y="365633"/>
                  </a:lnTo>
                  <a:lnTo>
                    <a:pt x="8465" y="351394"/>
                  </a:lnTo>
                  <a:lnTo>
                    <a:pt x="5627" y="290816"/>
                  </a:lnTo>
                  <a:lnTo>
                    <a:pt x="4112" y="228598"/>
                  </a:lnTo>
                  <a:lnTo>
                    <a:pt x="0" y="166915"/>
                  </a:lnTo>
                  <a:lnTo>
                    <a:pt x="9760" y="104341"/>
                  </a:lnTo>
                  <a:lnTo>
                    <a:pt x="24123" y="42025"/>
                  </a:lnTo>
                  <a:lnTo>
                    <a:pt x="35445" y="20785"/>
                  </a:lnTo>
                  <a:lnTo>
                    <a:pt x="51396" y="6666"/>
                  </a:lnTo>
                  <a:lnTo>
                    <a:pt x="60563" y="1263"/>
                  </a:lnTo>
                  <a:lnTo>
                    <a:pt x="69014" y="0"/>
                  </a:lnTo>
                  <a:lnTo>
                    <a:pt x="76988" y="1498"/>
                  </a:lnTo>
                  <a:lnTo>
                    <a:pt x="99388" y="14785"/>
                  </a:lnTo>
                  <a:lnTo>
                    <a:pt x="112570" y="28176"/>
                  </a:lnTo>
                  <a:lnTo>
                    <a:pt x="122329" y="45825"/>
                  </a:lnTo>
                  <a:lnTo>
                    <a:pt x="124326" y="65368"/>
                  </a:lnTo>
                  <a:lnTo>
                    <a:pt x="116076" y="106509"/>
                  </a:lnTo>
                  <a:lnTo>
                    <a:pt x="100961" y="132337"/>
                  </a:lnTo>
                  <a:lnTo>
                    <a:pt x="92437" y="137686"/>
                  </a:lnTo>
                  <a:lnTo>
                    <a:pt x="51372" y="146271"/>
                  </a:lnTo>
                  <a:lnTo>
                    <a:pt x="26254" y="148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446128" y="1224505"/>
              <a:ext cx="133769" cy="207371"/>
            </a:xfrm>
            <a:custGeom>
              <a:avLst/>
              <a:gdLst/>
              <a:ahLst/>
              <a:cxnLst/>
              <a:rect l="0" t="0" r="0" b="0"/>
              <a:pathLst>
                <a:path w="133769" h="207371">
                  <a:moveTo>
                    <a:pt x="17954" y="91557"/>
                  </a:moveTo>
                  <a:lnTo>
                    <a:pt x="60646" y="88437"/>
                  </a:lnTo>
                  <a:lnTo>
                    <a:pt x="102297" y="76903"/>
                  </a:lnTo>
                  <a:lnTo>
                    <a:pt x="110448" y="71259"/>
                  </a:lnTo>
                  <a:lnTo>
                    <a:pt x="122623" y="55629"/>
                  </a:lnTo>
                  <a:lnTo>
                    <a:pt x="123999" y="46548"/>
                  </a:lnTo>
                  <a:lnTo>
                    <a:pt x="119288" y="27099"/>
                  </a:lnTo>
                  <a:lnTo>
                    <a:pt x="106275" y="12996"/>
                  </a:lnTo>
                  <a:lnTo>
                    <a:pt x="97892" y="7597"/>
                  </a:lnTo>
                  <a:lnTo>
                    <a:pt x="58147" y="0"/>
                  </a:lnTo>
                  <a:lnTo>
                    <a:pt x="35428" y="4461"/>
                  </a:lnTo>
                  <a:lnTo>
                    <a:pt x="26094" y="8927"/>
                  </a:lnTo>
                  <a:lnTo>
                    <a:pt x="12603" y="26366"/>
                  </a:lnTo>
                  <a:lnTo>
                    <a:pt x="3878" y="50885"/>
                  </a:lnTo>
                  <a:lnTo>
                    <a:pt x="0" y="81279"/>
                  </a:lnTo>
                  <a:lnTo>
                    <a:pt x="4516" y="104926"/>
                  </a:lnTo>
                  <a:lnTo>
                    <a:pt x="32996" y="153932"/>
                  </a:lnTo>
                  <a:lnTo>
                    <a:pt x="63387" y="185463"/>
                  </a:lnTo>
                  <a:lnTo>
                    <a:pt x="72809" y="192765"/>
                  </a:lnTo>
                  <a:lnTo>
                    <a:pt x="95757" y="200879"/>
                  </a:lnTo>
                  <a:lnTo>
                    <a:pt x="133768" y="2073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784472" y="1285940"/>
              <a:ext cx="146738" cy="188196"/>
            </a:xfrm>
            <a:custGeom>
              <a:avLst/>
              <a:gdLst/>
              <a:ahLst/>
              <a:cxnLst/>
              <a:rect l="0" t="0" r="0" b="0"/>
              <a:pathLst>
                <a:path w="146738" h="188196">
                  <a:moveTo>
                    <a:pt x="90222" y="9065"/>
                  </a:moveTo>
                  <a:lnTo>
                    <a:pt x="52744" y="732"/>
                  </a:lnTo>
                  <a:lnTo>
                    <a:pt x="40670" y="0"/>
                  </a:lnTo>
                  <a:lnTo>
                    <a:pt x="30281" y="3021"/>
                  </a:lnTo>
                  <a:lnTo>
                    <a:pt x="12499" y="15738"/>
                  </a:lnTo>
                  <a:lnTo>
                    <a:pt x="3036" y="39326"/>
                  </a:lnTo>
                  <a:lnTo>
                    <a:pt x="0" y="66968"/>
                  </a:lnTo>
                  <a:lnTo>
                    <a:pt x="10563" y="124185"/>
                  </a:lnTo>
                  <a:lnTo>
                    <a:pt x="25935" y="156258"/>
                  </a:lnTo>
                  <a:lnTo>
                    <a:pt x="50897" y="182399"/>
                  </a:lnTo>
                  <a:lnTo>
                    <a:pt x="60496" y="186622"/>
                  </a:lnTo>
                  <a:lnTo>
                    <a:pt x="80520" y="188195"/>
                  </a:lnTo>
                  <a:lnTo>
                    <a:pt x="111524" y="176914"/>
                  </a:lnTo>
                  <a:lnTo>
                    <a:pt x="126206" y="162043"/>
                  </a:lnTo>
                  <a:lnTo>
                    <a:pt x="141048" y="130821"/>
                  </a:lnTo>
                  <a:lnTo>
                    <a:pt x="146737" y="106462"/>
                  </a:lnTo>
                  <a:lnTo>
                    <a:pt x="140856" y="62229"/>
                  </a:lnTo>
                  <a:lnTo>
                    <a:pt x="138016" y="51527"/>
                  </a:lnTo>
                  <a:lnTo>
                    <a:pt x="132613" y="43222"/>
                  </a:lnTo>
                  <a:lnTo>
                    <a:pt x="100751" y="195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970054" y="1108704"/>
              <a:ext cx="125739" cy="375815"/>
            </a:xfrm>
            <a:custGeom>
              <a:avLst/>
              <a:gdLst/>
              <a:ahLst/>
              <a:cxnLst/>
              <a:rect l="0" t="0" r="0" b="0"/>
              <a:pathLst>
                <a:path w="125739" h="375815">
                  <a:moveTo>
                    <a:pt x="41511" y="375814"/>
                  </a:moveTo>
                  <a:lnTo>
                    <a:pt x="38391" y="326883"/>
                  </a:lnTo>
                  <a:lnTo>
                    <a:pt x="32446" y="267752"/>
                  </a:lnTo>
                  <a:lnTo>
                    <a:pt x="22866" y="217078"/>
                  </a:lnTo>
                  <a:lnTo>
                    <a:pt x="9708" y="156289"/>
                  </a:lnTo>
                  <a:lnTo>
                    <a:pt x="1433" y="98874"/>
                  </a:lnTo>
                  <a:lnTo>
                    <a:pt x="0" y="56541"/>
                  </a:lnTo>
                  <a:lnTo>
                    <a:pt x="5904" y="34653"/>
                  </a:lnTo>
                  <a:lnTo>
                    <a:pt x="10754" y="25541"/>
                  </a:lnTo>
                  <a:lnTo>
                    <a:pt x="28621" y="12297"/>
                  </a:lnTo>
                  <a:lnTo>
                    <a:pt x="52159" y="3681"/>
                  </a:lnTo>
                  <a:lnTo>
                    <a:pt x="89379" y="0"/>
                  </a:lnTo>
                  <a:lnTo>
                    <a:pt x="125738" y="73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916808" y="1284476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09839" y="4940"/>
                  </a:lnTo>
                  <a:lnTo>
                    <a:pt x="55665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298541" y="1318542"/>
              <a:ext cx="144693" cy="206502"/>
            </a:xfrm>
            <a:custGeom>
              <a:avLst/>
              <a:gdLst/>
              <a:ahLst/>
              <a:cxnLst/>
              <a:rect l="0" t="0" r="0" b="0"/>
              <a:pathLst>
                <a:path w="144693" h="206502">
                  <a:moveTo>
                    <a:pt x="113106" y="81748"/>
                  </a:moveTo>
                  <a:lnTo>
                    <a:pt x="109987" y="39056"/>
                  </a:lnTo>
                  <a:lnTo>
                    <a:pt x="107517" y="28720"/>
                  </a:lnTo>
                  <a:lnTo>
                    <a:pt x="95415" y="10997"/>
                  </a:lnTo>
                  <a:lnTo>
                    <a:pt x="87274" y="2995"/>
                  </a:lnTo>
                  <a:lnTo>
                    <a:pt x="78337" y="0"/>
                  </a:lnTo>
                  <a:lnTo>
                    <a:pt x="59049" y="2911"/>
                  </a:lnTo>
                  <a:lnTo>
                    <a:pt x="34048" y="17705"/>
                  </a:lnTo>
                  <a:lnTo>
                    <a:pt x="22207" y="33397"/>
                  </a:lnTo>
                  <a:lnTo>
                    <a:pt x="5074" y="77656"/>
                  </a:lnTo>
                  <a:lnTo>
                    <a:pt x="0" y="137525"/>
                  </a:lnTo>
                  <a:lnTo>
                    <a:pt x="7323" y="174313"/>
                  </a:lnTo>
                  <a:lnTo>
                    <a:pt x="17739" y="196587"/>
                  </a:lnTo>
                  <a:lnTo>
                    <a:pt x="24961" y="202761"/>
                  </a:lnTo>
                  <a:lnTo>
                    <a:pt x="33286" y="205707"/>
                  </a:lnTo>
                  <a:lnTo>
                    <a:pt x="42345" y="206501"/>
                  </a:lnTo>
                  <a:lnTo>
                    <a:pt x="50725" y="203521"/>
                  </a:lnTo>
                  <a:lnTo>
                    <a:pt x="66274" y="190852"/>
                  </a:lnTo>
                  <a:lnTo>
                    <a:pt x="82592" y="158398"/>
                  </a:lnTo>
                  <a:lnTo>
                    <a:pt x="89247" y="119147"/>
                  </a:lnTo>
                  <a:lnTo>
                    <a:pt x="91351" y="116039"/>
                  </a:lnTo>
                  <a:lnTo>
                    <a:pt x="93924" y="119817"/>
                  </a:lnTo>
                  <a:lnTo>
                    <a:pt x="106458" y="156728"/>
                  </a:lnTo>
                  <a:lnTo>
                    <a:pt x="119510" y="170834"/>
                  </a:lnTo>
                  <a:lnTo>
                    <a:pt x="144692" y="1870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697509" y="1168663"/>
              <a:ext cx="141733" cy="359632"/>
            </a:xfrm>
            <a:custGeom>
              <a:avLst/>
              <a:gdLst/>
              <a:ahLst/>
              <a:cxnLst/>
              <a:rect l="0" t="0" r="0" b="0"/>
              <a:pathLst>
                <a:path w="141733" h="359632">
                  <a:moveTo>
                    <a:pt x="19465" y="0"/>
                  </a:moveTo>
                  <a:lnTo>
                    <a:pt x="19465" y="58617"/>
                  </a:lnTo>
                  <a:lnTo>
                    <a:pt x="19465" y="113961"/>
                  </a:lnTo>
                  <a:lnTo>
                    <a:pt x="19465" y="162968"/>
                  </a:lnTo>
                  <a:lnTo>
                    <a:pt x="19465" y="213363"/>
                  </a:lnTo>
                  <a:lnTo>
                    <a:pt x="16345" y="272906"/>
                  </a:lnTo>
                  <a:lnTo>
                    <a:pt x="8742" y="335632"/>
                  </a:lnTo>
                  <a:lnTo>
                    <a:pt x="6467" y="336059"/>
                  </a:lnTo>
                  <a:lnTo>
                    <a:pt x="3781" y="332834"/>
                  </a:lnTo>
                  <a:lnTo>
                    <a:pt x="0" y="300348"/>
                  </a:lnTo>
                  <a:lnTo>
                    <a:pt x="4469" y="264857"/>
                  </a:lnTo>
                  <a:lnTo>
                    <a:pt x="18791" y="232114"/>
                  </a:lnTo>
                  <a:lnTo>
                    <a:pt x="27204" y="224933"/>
                  </a:lnTo>
                  <a:lnTo>
                    <a:pt x="49031" y="216953"/>
                  </a:lnTo>
                  <a:lnTo>
                    <a:pt x="71210" y="219646"/>
                  </a:lnTo>
                  <a:lnTo>
                    <a:pt x="100308" y="234316"/>
                  </a:lnTo>
                  <a:lnTo>
                    <a:pt x="123747" y="256600"/>
                  </a:lnTo>
                  <a:lnTo>
                    <a:pt x="131100" y="265823"/>
                  </a:lnTo>
                  <a:lnTo>
                    <a:pt x="139271" y="288549"/>
                  </a:lnTo>
                  <a:lnTo>
                    <a:pt x="141732" y="313078"/>
                  </a:lnTo>
                  <a:lnTo>
                    <a:pt x="138926" y="335677"/>
                  </a:lnTo>
                  <a:lnTo>
                    <a:pt x="134201" y="344278"/>
                  </a:lnTo>
                  <a:lnTo>
                    <a:pt x="119592" y="356953"/>
                  </a:lnTo>
                  <a:lnTo>
                    <a:pt x="110783" y="359631"/>
                  </a:lnTo>
                  <a:lnTo>
                    <a:pt x="80447" y="357811"/>
                  </a:lnTo>
                  <a:lnTo>
                    <a:pt x="35106" y="346716"/>
                  </a:lnTo>
                  <a:lnTo>
                    <a:pt x="893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860458" y="1379469"/>
              <a:ext cx="182900" cy="178749"/>
            </a:xfrm>
            <a:custGeom>
              <a:avLst/>
              <a:gdLst/>
              <a:ahLst/>
              <a:cxnLst/>
              <a:rect l="0" t="0" r="0" b="0"/>
              <a:pathLst>
                <a:path w="182900" h="178749">
                  <a:moveTo>
                    <a:pt x="98671" y="94520"/>
                  </a:moveTo>
                  <a:lnTo>
                    <a:pt x="98671" y="35903"/>
                  </a:lnTo>
                  <a:lnTo>
                    <a:pt x="92432" y="15436"/>
                  </a:lnTo>
                  <a:lnTo>
                    <a:pt x="87493" y="6702"/>
                  </a:lnTo>
                  <a:lnTo>
                    <a:pt x="80690" y="2050"/>
                  </a:lnTo>
                  <a:lnTo>
                    <a:pt x="63774" y="0"/>
                  </a:lnTo>
                  <a:lnTo>
                    <a:pt x="34519" y="11012"/>
                  </a:lnTo>
                  <a:lnTo>
                    <a:pt x="20247" y="25820"/>
                  </a:lnTo>
                  <a:lnTo>
                    <a:pt x="5635" y="57007"/>
                  </a:lnTo>
                  <a:lnTo>
                    <a:pt x="0" y="81357"/>
                  </a:lnTo>
                  <a:lnTo>
                    <a:pt x="5914" y="125585"/>
                  </a:lnTo>
                  <a:lnTo>
                    <a:pt x="8757" y="136287"/>
                  </a:lnTo>
                  <a:lnTo>
                    <a:pt x="14162" y="144592"/>
                  </a:lnTo>
                  <a:lnTo>
                    <a:pt x="29527" y="156938"/>
                  </a:lnTo>
                  <a:lnTo>
                    <a:pt x="38537" y="158359"/>
                  </a:lnTo>
                  <a:lnTo>
                    <a:pt x="57907" y="153699"/>
                  </a:lnTo>
                  <a:lnTo>
                    <a:pt x="75094" y="140709"/>
                  </a:lnTo>
                  <a:lnTo>
                    <a:pt x="89362" y="122068"/>
                  </a:lnTo>
                  <a:lnTo>
                    <a:pt x="99603" y="98185"/>
                  </a:lnTo>
                  <a:lnTo>
                    <a:pt x="102802" y="95793"/>
                  </a:lnTo>
                  <a:lnTo>
                    <a:pt x="104934" y="100048"/>
                  </a:lnTo>
                  <a:lnTo>
                    <a:pt x="109644" y="118034"/>
                  </a:lnTo>
                  <a:lnTo>
                    <a:pt x="119535" y="137726"/>
                  </a:lnTo>
                  <a:lnTo>
                    <a:pt x="143847" y="162954"/>
                  </a:lnTo>
                  <a:lnTo>
                    <a:pt x="160084" y="171729"/>
                  </a:lnTo>
                  <a:lnTo>
                    <a:pt x="182899" y="1787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057179" y="1168663"/>
              <a:ext cx="17765" cy="368498"/>
            </a:xfrm>
            <a:custGeom>
              <a:avLst/>
              <a:gdLst/>
              <a:ahLst/>
              <a:cxnLst/>
              <a:rect l="0" t="0" r="0" b="0"/>
              <a:pathLst>
                <a:path w="17765" h="368498">
                  <a:moveTo>
                    <a:pt x="7235" y="0"/>
                  </a:moveTo>
                  <a:lnTo>
                    <a:pt x="0" y="27556"/>
                  </a:lnTo>
                  <a:lnTo>
                    <a:pt x="477" y="90017"/>
                  </a:lnTo>
                  <a:lnTo>
                    <a:pt x="5233" y="145995"/>
                  </a:lnTo>
                  <a:lnTo>
                    <a:pt x="6642" y="202745"/>
                  </a:lnTo>
                  <a:lnTo>
                    <a:pt x="10179" y="260894"/>
                  </a:lnTo>
                  <a:lnTo>
                    <a:pt x="15516" y="312048"/>
                  </a:lnTo>
                  <a:lnTo>
                    <a:pt x="17764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211813" y="1200248"/>
              <a:ext cx="31587" cy="389556"/>
            </a:xfrm>
            <a:custGeom>
              <a:avLst/>
              <a:gdLst/>
              <a:ahLst/>
              <a:cxnLst/>
              <a:rect l="0" t="0" r="0" b="0"/>
              <a:pathLst>
                <a:path w="31587" h="389556">
                  <a:moveTo>
                    <a:pt x="31586" y="0"/>
                  </a:moveTo>
                  <a:lnTo>
                    <a:pt x="20407" y="11179"/>
                  </a:lnTo>
                  <a:lnTo>
                    <a:pt x="7867" y="40487"/>
                  </a:lnTo>
                  <a:lnTo>
                    <a:pt x="1554" y="101888"/>
                  </a:lnTo>
                  <a:lnTo>
                    <a:pt x="460" y="160041"/>
                  </a:lnTo>
                  <a:lnTo>
                    <a:pt x="136" y="220555"/>
                  </a:lnTo>
                  <a:lnTo>
                    <a:pt x="41" y="274880"/>
                  </a:lnTo>
                  <a:lnTo>
                    <a:pt x="9" y="335751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625009" y="1063378"/>
            <a:ext cx="1021042" cy="621182"/>
            <a:chOff x="6625009" y="1063378"/>
            <a:chExt cx="1021042" cy="621182"/>
          </a:xfrm>
        </p:grpSpPr>
        <p:sp>
          <p:nvSpPr>
            <p:cNvPr id="37" name="Freeform 36"/>
            <p:cNvSpPr/>
            <p:nvPr/>
          </p:nvSpPr>
          <p:spPr>
            <a:xfrm>
              <a:off x="6625009" y="1063378"/>
              <a:ext cx="134287" cy="536954"/>
            </a:xfrm>
            <a:custGeom>
              <a:avLst/>
              <a:gdLst/>
              <a:ahLst/>
              <a:cxnLst/>
              <a:rect l="0" t="0" r="0" b="0"/>
              <a:pathLst>
                <a:path w="134287" h="536954">
                  <a:moveTo>
                    <a:pt x="134286" y="0"/>
                  </a:moveTo>
                  <a:lnTo>
                    <a:pt x="110240" y="9575"/>
                  </a:lnTo>
                  <a:lnTo>
                    <a:pt x="88817" y="27533"/>
                  </a:lnTo>
                  <a:lnTo>
                    <a:pt x="68821" y="55731"/>
                  </a:lnTo>
                  <a:lnTo>
                    <a:pt x="47872" y="106588"/>
                  </a:lnTo>
                  <a:lnTo>
                    <a:pt x="27139" y="161694"/>
                  </a:lnTo>
                  <a:lnTo>
                    <a:pt x="11779" y="212744"/>
                  </a:lnTo>
                  <a:lnTo>
                    <a:pt x="2191" y="265806"/>
                  </a:lnTo>
                  <a:lnTo>
                    <a:pt x="0" y="319093"/>
                  </a:lnTo>
                  <a:lnTo>
                    <a:pt x="6240" y="370756"/>
                  </a:lnTo>
                  <a:lnTo>
                    <a:pt x="18830" y="430728"/>
                  </a:lnTo>
                  <a:lnTo>
                    <a:pt x="26820" y="456987"/>
                  </a:lnTo>
                  <a:lnTo>
                    <a:pt x="57714" y="506160"/>
                  </a:lnTo>
                  <a:lnTo>
                    <a:pt x="74518" y="520538"/>
                  </a:lnTo>
                  <a:lnTo>
                    <a:pt x="97470" y="532089"/>
                  </a:lnTo>
                  <a:lnTo>
                    <a:pt x="113229" y="536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770548" y="1242362"/>
              <a:ext cx="136147" cy="340885"/>
            </a:xfrm>
            <a:custGeom>
              <a:avLst/>
              <a:gdLst/>
              <a:ahLst/>
              <a:cxnLst/>
              <a:rect l="0" t="0" r="0" b="0"/>
              <a:pathLst>
                <a:path w="136147" h="340885">
                  <a:moveTo>
                    <a:pt x="30861" y="0"/>
                  </a:moveTo>
                  <a:lnTo>
                    <a:pt x="16207" y="58617"/>
                  </a:lnTo>
                  <a:lnTo>
                    <a:pt x="11702" y="110175"/>
                  </a:lnTo>
                  <a:lnTo>
                    <a:pt x="2943" y="173668"/>
                  </a:lnTo>
                  <a:lnTo>
                    <a:pt x="0" y="234390"/>
                  </a:lnTo>
                  <a:lnTo>
                    <a:pt x="5008" y="291185"/>
                  </a:lnTo>
                  <a:lnTo>
                    <a:pt x="13972" y="325313"/>
                  </a:lnTo>
                  <a:lnTo>
                    <a:pt x="20771" y="332689"/>
                  </a:lnTo>
                  <a:lnTo>
                    <a:pt x="40805" y="340884"/>
                  </a:lnTo>
                  <a:lnTo>
                    <a:pt x="62186" y="338288"/>
                  </a:lnTo>
                  <a:lnTo>
                    <a:pt x="119356" y="315976"/>
                  </a:lnTo>
                  <a:lnTo>
                    <a:pt x="136146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769823" y="1400290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10528"/>
                  </a:moveTo>
                  <a:lnTo>
                    <a:pt x="73123" y="7409"/>
                  </a:lnTo>
                  <a:lnTo>
                    <a:pt x="11504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801409" y="1210777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115236" y="3119"/>
                  </a:lnTo>
                  <a:lnTo>
                    <a:pt x="55860" y="10722"/>
                  </a:lnTo>
                  <a:lnTo>
                    <a:pt x="24351" y="1864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918504" y="1418217"/>
              <a:ext cx="125062" cy="150530"/>
            </a:xfrm>
            <a:custGeom>
              <a:avLst/>
              <a:gdLst/>
              <a:ahLst/>
              <a:cxnLst/>
              <a:rect l="0" t="0" r="0" b="0"/>
              <a:pathLst>
                <a:path w="125062" h="150530">
                  <a:moveTo>
                    <a:pt x="82946" y="76829"/>
                  </a:moveTo>
                  <a:lnTo>
                    <a:pt x="77358" y="18212"/>
                  </a:lnTo>
                  <a:lnTo>
                    <a:pt x="71032" y="9675"/>
                  </a:lnTo>
                  <a:lnTo>
                    <a:pt x="62135" y="3984"/>
                  </a:lnTo>
                  <a:lnTo>
                    <a:pt x="51525" y="190"/>
                  </a:lnTo>
                  <a:lnTo>
                    <a:pt x="42112" y="0"/>
                  </a:lnTo>
                  <a:lnTo>
                    <a:pt x="25414" y="6028"/>
                  </a:lnTo>
                  <a:lnTo>
                    <a:pt x="13312" y="22745"/>
                  </a:lnTo>
                  <a:lnTo>
                    <a:pt x="5205" y="45773"/>
                  </a:lnTo>
                  <a:lnTo>
                    <a:pt x="0" y="98684"/>
                  </a:lnTo>
                  <a:lnTo>
                    <a:pt x="1627" y="123977"/>
                  </a:lnTo>
                  <a:lnTo>
                    <a:pt x="10150" y="143017"/>
                  </a:lnTo>
                  <a:lnTo>
                    <a:pt x="16868" y="147861"/>
                  </a:lnTo>
                  <a:lnTo>
                    <a:pt x="24856" y="149920"/>
                  </a:lnTo>
                  <a:lnTo>
                    <a:pt x="33691" y="150123"/>
                  </a:lnTo>
                  <a:lnTo>
                    <a:pt x="49747" y="144109"/>
                  </a:lnTo>
                  <a:lnTo>
                    <a:pt x="57304" y="139230"/>
                  </a:lnTo>
                  <a:lnTo>
                    <a:pt x="68820" y="124450"/>
                  </a:lnTo>
                  <a:lnTo>
                    <a:pt x="73529" y="115595"/>
                  </a:lnTo>
                  <a:lnTo>
                    <a:pt x="79008" y="112032"/>
                  </a:lnTo>
                  <a:lnTo>
                    <a:pt x="85000" y="111996"/>
                  </a:lnTo>
                  <a:lnTo>
                    <a:pt x="91334" y="114312"/>
                  </a:lnTo>
                  <a:lnTo>
                    <a:pt x="125061" y="15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096614" y="1431875"/>
              <a:ext cx="62765" cy="145836"/>
            </a:xfrm>
            <a:custGeom>
              <a:avLst/>
              <a:gdLst/>
              <a:ahLst/>
              <a:cxnLst/>
              <a:rect l="0" t="0" r="0" b="0"/>
              <a:pathLst>
                <a:path w="62765" h="145836">
                  <a:moveTo>
                    <a:pt x="10121" y="52643"/>
                  </a:moveTo>
                  <a:lnTo>
                    <a:pt x="4532" y="69410"/>
                  </a:lnTo>
                  <a:lnTo>
                    <a:pt x="8577" y="128088"/>
                  </a:lnTo>
                  <a:lnTo>
                    <a:pt x="9091" y="141544"/>
                  </a:lnTo>
                  <a:lnTo>
                    <a:pt x="8265" y="145835"/>
                  </a:lnTo>
                  <a:lnTo>
                    <a:pt x="6544" y="144017"/>
                  </a:lnTo>
                  <a:lnTo>
                    <a:pt x="2682" y="129518"/>
                  </a:lnTo>
                  <a:lnTo>
                    <a:pt x="0" y="68760"/>
                  </a:lnTo>
                  <a:lnTo>
                    <a:pt x="6012" y="47718"/>
                  </a:lnTo>
                  <a:lnTo>
                    <a:pt x="10892" y="38831"/>
                  </a:lnTo>
                  <a:lnTo>
                    <a:pt x="25672" y="25837"/>
                  </a:lnTo>
                  <a:lnTo>
                    <a:pt x="6276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296811" y="1284476"/>
              <a:ext cx="20496" cy="284271"/>
            </a:xfrm>
            <a:custGeom>
              <a:avLst/>
              <a:gdLst/>
              <a:ahLst/>
              <a:cxnLst/>
              <a:rect l="0" t="0" r="0" b="0"/>
              <a:pathLst>
                <a:path w="20496" h="284271">
                  <a:moveTo>
                    <a:pt x="20495" y="0"/>
                  </a:moveTo>
                  <a:lnTo>
                    <a:pt x="9042" y="48931"/>
                  </a:lnTo>
                  <a:lnTo>
                    <a:pt x="2283" y="96776"/>
                  </a:lnTo>
                  <a:lnTo>
                    <a:pt x="0" y="159756"/>
                  </a:lnTo>
                  <a:lnTo>
                    <a:pt x="719" y="216087"/>
                  </a:lnTo>
                  <a:lnTo>
                    <a:pt x="7793" y="259103"/>
                  </a:lnTo>
                  <a:lnTo>
                    <a:pt x="9966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212021" y="1410818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30053" y="0"/>
                  </a:lnTo>
                  <a:lnTo>
                    <a:pt x="70923" y="5589"/>
                  </a:lnTo>
                  <a:lnTo>
                    <a:pt x="12574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382370" y="1210777"/>
              <a:ext cx="134978" cy="379027"/>
            </a:xfrm>
            <a:custGeom>
              <a:avLst/>
              <a:gdLst/>
              <a:ahLst/>
              <a:cxnLst/>
              <a:rect l="0" t="0" r="0" b="0"/>
              <a:pathLst>
                <a:path w="134978" h="379027">
                  <a:moveTo>
                    <a:pt x="8635" y="0"/>
                  </a:moveTo>
                  <a:lnTo>
                    <a:pt x="8635" y="57264"/>
                  </a:lnTo>
                  <a:lnTo>
                    <a:pt x="11755" y="106654"/>
                  </a:lnTo>
                  <a:lnTo>
                    <a:pt x="16969" y="158333"/>
                  </a:lnTo>
                  <a:lnTo>
                    <a:pt x="18513" y="210690"/>
                  </a:lnTo>
                  <a:lnTo>
                    <a:pt x="18971" y="263248"/>
                  </a:lnTo>
                  <a:lnTo>
                    <a:pt x="13536" y="322231"/>
                  </a:lnTo>
                  <a:lnTo>
                    <a:pt x="10732" y="327124"/>
                  </a:lnTo>
                  <a:lnTo>
                    <a:pt x="7693" y="326877"/>
                  </a:lnTo>
                  <a:lnTo>
                    <a:pt x="4497" y="323203"/>
                  </a:lnTo>
                  <a:lnTo>
                    <a:pt x="0" y="295675"/>
                  </a:lnTo>
                  <a:lnTo>
                    <a:pt x="4256" y="263472"/>
                  </a:lnTo>
                  <a:lnTo>
                    <a:pt x="18516" y="231704"/>
                  </a:lnTo>
                  <a:lnTo>
                    <a:pt x="34084" y="216843"/>
                  </a:lnTo>
                  <a:lnTo>
                    <a:pt x="43148" y="211242"/>
                  </a:lnTo>
                  <a:lnTo>
                    <a:pt x="52701" y="209848"/>
                  </a:lnTo>
                  <a:lnTo>
                    <a:pt x="72674" y="214539"/>
                  </a:lnTo>
                  <a:lnTo>
                    <a:pt x="87009" y="227541"/>
                  </a:lnTo>
                  <a:lnTo>
                    <a:pt x="121739" y="287954"/>
                  </a:lnTo>
                  <a:lnTo>
                    <a:pt x="131055" y="327475"/>
                  </a:lnTo>
                  <a:lnTo>
                    <a:pt x="134977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506819" y="1116020"/>
              <a:ext cx="139232" cy="568540"/>
            </a:xfrm>
            <a:custGeom>
              <a:avLst/>
              <a:gdLst/>
              <a:ahLst/>
              <a:cxnLst/>
              <a:rect l="0" t="0" r="0" b="0"/>
              <a:pathLst>
                <a:path w="139232" h="568540">
                  <a:moveTo>
                    <a:pt x="0" y="0"/>
                  </a:moveTo>
                  <a:lnTo>
                    <a:pt x="26363" y="55045"/>
                  </a:lnTo>
                  <a:lnTo>
                    <a:pt x="65487" y="114513"/>
                  </a:lnTo>
                  <a:lnTo>
                    <a:pt x="101546" y="176618"/>
                  </a:lnTo>
                  <a:lnTo>
                    <a:pt x="124173" y="226220"/>
                  </a:lnTo>
                  <a:lnTo>
                    <a:pt x="138698" y="272789"/>
                  </a:lnTo>
                  <a:lnTo>
                    <a:pt x="139231" y="323632"/>
                  </a:lnTo>
                  <a:lnTo>
                    <a:pt x="128931" y="384808"/>
                  </a:lnTo>
                  <a:lnTo>
                    <a:pt x="112512" y="441953"/>
                  </a:lnTo>
                  <a:lnTo>
                    <a:pt x="86349" y="503950"/>
                  </a:lnTo>
                  <a:lnTo>
                    <a:pt x="57220" y="544082"/>
                  </a:lnTo>
                  <a:lnTo>
                    <a:pt x="42114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831751" y="2284683"/>
            <a:ext cx="2032001" cy="547483"/>
            <a:chOff x="831751" y="2284683"/>
            <a:chExt cx="2032001" cy="547483"/>
          </a:xfrm>
        </p:grpSpPr>
        <p:sp>
          <p:nvSpPr>
            <p:cNvPr id="48" name="Freeform 47"/>
            <p:cNvSpPr/>
            <p:nvPr/>
          </p:nvSpPr>
          <p:spPr>
            <a:xfrm>
              <a:off x="842279" y="2316269"/>
              <a:ext cx="21058" cy="431669"/>
            </a:xfrm>
            <a:custGeom>
              <a:avLst/>
              <a:gdLst/>
              <a:ahLst/>
              <a:cxnLst/>
              <a:rect l="0" t="0" r="0" b="0"/>
              <a:pathLst>
                <a:path w="21058" h="431669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20" y="169786"/>
                  </a:lnTo>
                  <a:lnTo>
                    <a:pt x="8334" y="232021"/>
                  </a:lnTo>
                  <a:lnTo>
                    <a:pt x="9878" y="294915"/>
                  </a:lnTo>
                  <a:lnTo>
                    <a:pt x="10336" y="351764"/>
                  </a:lnTo>
                  <a:lnTo>
                    <a:pt x="16080" y="407306"/>
                  </a:lnTo>
                  <a:lnTo>
                    <a:pt x="21057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001508" y="2316269"/>
              <a:ext cx="19757" cy="442198"/>
            </a:xfrm>
            <a:custGeom>
              <a:avLst/>
              <a:gdLst/>
              <a:ahLst/>
              <a:cxnLst/>
              <a:rect l="0" t="0" r="0" b="0"/>
              <a:pathLst>
                <a:path w="19757" h="442198">
                  <a:moveTo>
                    <a:pt x="19756" y="0"/>
                  </a:moveTo>
                  <a:lnTo>
                    <a:pt x="5285" y="34792"/>
                  </a:lnTo>
                  <a:lnTo>
                    <a:pt x="0" y="96776"/>
                  </a:lnTo>
                  <a:lnTo>
                    <a:pt x="2204" y="154236"/>
                  </a:lnTo>
                  <a:lnTo>
                    <a:pt x="6106" y="198401"/>
                  </a:lnTo>
                  <a:lnTo>
                    <a:pt x="7840" y="241426"/>
                  </a:lnTo>
                  <a:lnTo>
                    <a:pt x="8611" y="283945"/>
                  </a:lnTo>
                  <a:lnTo>
                    <a:pt x="9045" y="344225"/>
                  </a:lnTo>
                  <a:lnTo>
                    <a:pt x="9173" y="396011"/>
                  </a:lnTo>
                  <a:lnTo>
                    <a:pt x="9227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05450" y="2600538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52065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063378" y="2537042"/>
              <a:ext cx="136871" cy="184788"/>
            </a:xfrm>
            <a:custGeom>
              <a:avLst/>
              <a:gdLst/>
              <a:ahLst/>
              <a:cxnLst/>
              <a:rect l="0" t="0" r="0" b="0"/>
              <a:pathLst>
                <a:path w="136871" h="184788">
                  <a:moveTo>
                    <a:pt x="0" y="74025"/>
                  </a:moveTo>
                  <a:lnTo>
                    <a:pt x="58617" y="74025"/>
                  </a:lnTo>
                  <a:lnTo>
                    <a:pt x="98996" y="74025"/>
                  </a:lnTo>
                  <a:lnTo>
                    <a:pt x="109281" y="70515"/>
                  </a:lnTo>
                  <a:lnTo>
                    <a:pt x="123828" y="57257"/>
                  </a:lnTo>
                  <a:lnTo>
                    <a:pt x="127006" y="48808"/>
                  </a:lnTo>
                  <a:lnTo>
                    <a:pt x="127417" y="30062"/>
                  </a:lnTo>
                  <a:lnTo>
                    <a:pt x="117461" y="13152"/>
                  </a:lnTo>
                  <a:lnTo>
                    <a:pt x="109893" y="5367"/>
                  </a:lnTo>
                  <a:lnTo>
                    <a:pt x="100168" y="1347"/>
                  </a:lnTo>
                  <a:lnTo>
                    <a:pt x="76884" y="0"/>
                  </a:lnTo>
                  <a:lnTo>
                    <a:pt x="57177" y="6420"/>
                  </a:lnTo>
                  <a:lnTo>
                    <a:pt x="25462" y="29605"/>
                  </a:lnTo>
                  <a:lnTo>
                    <a:pt x="21654" y="38563"/>
                  </a:lnTo>
                  <a:lnTo>
                    <a:pt x="20542" y="60993"/>
                  </a:lnTo>
                  <a:lnTo>
                    <a:pt x="30531" y="119587"/>
                  </a:lnTo>
                  <a:lnTo>
                    <a:pt x="47390" y="154985"/>
                  </a:lnTo>
                  <a:lnTo>
                    <a:pt x="60447" y="172788"/>
                  </a:lnTo>
                  <a:lnTo>
                    <a:pt x="80287" y="182261"/>
                  </a:lnTo>
                  <a:lnTo>
                    <a:pt x="92129" y="184787"/>
                  </a:lnTo>
                  <a:lnTo>
                    <a:pt x="102364" y="184131"/>
                  </a:lnTo>
                  <a:lnTo>
                    <a:pt x="136870" y="1687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221305" y="2526801"/>
              <a:ext cx="210571" cy="159118"/>
            </a:xfrm>
            <a:custGeom>
              <a:avLst/>
              <a:gdLst/>
              <a:ahLst/>
              <a:cxnLst/>
              <a:rect l="0" t="0" r="0" b="0"/>
              <a:pathLst>
                <a:path w="210571" h="159118">
                  <a:moveTo>
                    <a:pt x="0" y="52680"/>
                  </a:moveTo>
                  <a:lnTo>
                    <a:pt x="3120" y="106825"/>
                  </a:lnTo>
                  <a:lnTo>
                    <a:pt x="14654" y="156182"/>
                  </a:lnTo>
                  <a:lnTo>
                    <a:pt x="16789" y="159117"/>
                  </a:lnTo>
                  <a:lnTo>
                    <a:pt x="18211" y="156393"/>
                  </a:lnTo>
                  <a:lnTo>
                    <a:pt x="20683" y="105853"/>
                  </a:lnTo>
                  <a:lnTo>
                    <a:pt x="24103" y="52092"/>
                  </a:lnTo>
                  <a:lnTo>
                    <a:pt x="26597" y="38250"/>
                  </a:lnTo>
                  <a:lnTo>
                    <a:pt x="32939" y="30192"/>
                  </a:lnTo>
                  <a:lnTo>
                    <a:pt x="41847" y="25990"/>
                  </a:lnTo>
                  <a:lnTo>
                    <a:pt x="52464" y="24358"/>
                  </a:lnTo>
                  <a:lnTo>
                    <a:pt x="61883" y="26780"/>
                  </a:lnTo>
                  <a:lnTo>
                    <a:pt x="78586" y="38829"/>
                  </a:lnTo>
                  <a:lnTo>
                    <a:pt x="95555" y="65344"/>
                  </a:lnTo>
                  <a:lnTo>
                    <a:pt x="99968" y="68142"/>
                  </a:lnTo>
                  <a:lnTo>
                    <a:pt x="104080" y="66497"/>
                  </a:lnTo>
                  <a:lnTo>
                    <a:pt x="107991" y="61892"/>
                  </a:lnTo>
                  <a:lnTo>
                    <a:pt x="135370" y="6051"/>
                  </a:lnTo>
                  <a:lnTo>
                    <a:pt x="142890" y="1707"/>
                  </a:lnTo>
                  <a:lnTo>
                    <a:pt x="160603" y="0"/>
                  </a:lnTo>
                  <a:lnTo>
                    <a:pt x="167900" y="3522"/>
                  </a:lnTo>
                  <a:lnTo>
                    <a:pt x="179127" y="16794"/>
                  </a:lnTo>
                  <a:lnTo>
                    <a:pt x="192025" y="49587"/>
                  </a:lnTo>
                  <a:lnTo>
                    <a:pt x="198458" y="102589"/>
                  </a:lnTo>
                  <a:lnTo>
                    <a:pt x="200742" y="139478"/>
                  </a:lnTo>
                  <a:lnTo>
                    <a:pt x="202848" y="145640"/>
                  </a:lnTo>
                  <a:lnTo>
                    <a:pt x="210570" y="1579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489457" y="2547896"/>
              <a:ext cx="16119" cy="115814"/>
            </a:xfrm>
            <a:custGeom>
              <a:avLst/>
              <a:gdLst/>
              <a:ahLst/>
              <a:cxnLst/>
              <a:rect l="0" t="0" r="0" b="0"/>
              <a:pathLst>
                <a:path w="16119" h="115814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6072" y="97872"/>
                  </a:lnTo>
                  <a:lnTo>
                    <a:pt x="8251" y="103852"/>
                  </a:lnTo>
                  <a:lnTo>
                    <a:pt x="16118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495046" y="244261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576761" y="2471178"/>
              <a:ext cx="131910" cy="199821"/>
            </a:xfrm>
            <a:custGeom>
              <a:avLst/>
              <a:gdLst/>
              <a:ahLst/>
              <a:cxnLst/>
              <a:rect l="0" t="0" r="0" b="0"/>
              <a:pathLst>
                <a:path w="131910" h="199821">
                  <a:moveTo>
                    <a:pt x="97270" y="13547"/>
                  </a:moveTo>
                  <a:lnTo>
                    <a:pt x="80502" y="2369"/>
                  </a:lnTo>
                  <a:lnTo>
                    <a:pt x="62911" y="0"/>
                  </a:lnTo>
                  <a:lnTo>
                    <a:pt x="43395" y="4017"/>
                  </a:lnTo>
                  <a:lnTo>
                    <a:pt x="23022" y="13601"/>
                  </a:lnTo>
                  <a:lnTo>
                    <a:pt x="8509" y="28779"/>
                  </a:lnTo>
                  <a:lnTo>
                    <a:pt x="3001" y="37739"/>
                  </a:lnTo>
                  <a:lnTo>
                    <a:pt x="0" y="57055"/>
                  </a:lnTo>
                  <a:lnTo>
                    <a:pt x="838" y="67119"/>
                  </a:lnTo>
                  <a:lnTo>
                    <a:pt x="4906" y="74998"/>
                  </a:lnTo>
                  <a:lnTo>
                    <a:pt x="18785" y="86872"/>
                  </a:lnTo>
                  <a:lnTo>
                    <a:pt x="74774" y="99459"/>
                  </a:lnTo>
                  <a:lnTo>
                    <a:pt x="95460" y="106712"/>
                  </a:lnTo>
                  <a:lnTo>
                    <a:pt x="112453" y="117735"/>
                  </a:lnTo>
                  <a:lnTo>
                    <a:pt x="124685" y="133552"/>
                  </a:lnTo>
                  <a:lnTo>
                    <a:pt x="129584" y="142683"/>
                  </a:lnTo>
                  <a:lnTo>
                    <a:pt x="131909" y="162188"/>
                  </a:lnTo>
                  <a:lnTo>
                    <a:pt x="130891" y="172302"/>
                  </a:lnTo>
                  <a:lnTo>
                    <a:pt x="126703" y="180215"/>
                  </a:lnTo>
                  <a:lnTo>
                    <a:pt x="112691" y="192127"/>
                  </a:lnTo>
                  <a:lnTo>
                    <a:pt x="79482" y="199820"/>
                  </a:lnTo>
                  <a:lnTo>
                    <a:pt x="34099" y="1925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768787" y="2477859"/>
              <a:ext cx="129716" cy="323713"/>
            </a:xfrm>
            <a:custGeom>
              <a:avLst/>
              <a:gdLst/>
              <a:ahLst/>
              <a:cxnLst/>
              <a:rect l="0" t="0" r="0" b="0"/>
              <a:pathLst>
                <a:path w="129716" h="323713">
                  <a:moveTo>
                    <a:pt x="0" y="112151"/>
                  </a:moveTo>
                  <a:lnTo>
                    <a:pt x="3120" y="154843"/>
                  </a:lnTo>
                  <a:lnTo>
                    <a:pt x="10723" y="215389"/>
                  </a:lnTo>
                  <a:lnTo>
                    <a:pt x="21789" y="270367"/>
                  </a:lnTo>
                  <a:lnTo>
                    <a:pt x="36361" y="323712"/>
                  </a:lnTo>
                  <a:lnTo>
                    <a:pt x="24923" y="270594"/>
                  </a:lnTo>
                  <a:lnTo>
                    <a:pt x="21821" y="216845"/>
                  </a:lnTo>
                  <a:lnTo>
                    <a:pt x="21208" y="161167"/>
                  </a:lnTo>
                  <a:lnTo>
                    <a:pt x="22257" y="99043"/>
                  </a:lnTo>
                  <a:lnTo>
                    <a:pt x="32516" y="47431"/>
                  </a:lnTo>
                  <a:lnTo>
                    <a:pt x="40188" y="22555"/>
                  </a:lnTo>
                  <a:lnTo>
                    <a:pt x="51397" y="3700"/>
                  </a:lnTo>
                  <a:lnTo>
                    <a:pt x="57661" y="76"/>
                  </a:lnTo>
                  <a:lnTo>
                    <a:pt x="64177" y="0"/>
                  </a:lnTo>
                  <a:lnTo>
                    <a:pt x="77656" y="6154"/>
                  </a:lnTo>
                  <a:lnTo>
                    <a:pt x="112363" y="35773"/>
                  </a:lnTo>
                  <a:lnTo>
                    <a:pt x="127789" y="61834"/>
                  </a:lnTo>
                  <a:lnTo>
                    <a:pt x="129715" y="84719"/>
                  </a:lnTo>
                  <a:lnTo>
                    <a:pt x="125502" y="108148"/>
                  </a:lnTo>
                  <a:lnTo>
                    <a:pt x="115830" y="126359"/>
                  </a:lnTo>
                  <a:lnTo>
                    <a:pt x="100613" y="139133"/>
                  </a:lnTo>
                  <a:lnTo>
                    <a:pt x="91642" y="144177"/>
                  </a:lnTo>
                  <a:lnTo>
                    <a:pt x="72315" y="146662"/>
                  </a:lnTo>
                  <a:lnTo>
                    <a:pt x="44824" y="141484"/>
                  </a:lnTo>
                  <a:lnTo>
                    <a:pt x="21057" y="1332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942182" y="2284683"/>
              <a:ext cx="142461" cy="357971"/>
            </a:xfrm>
            <a:custGeom>
              <a:avLst/>
              <a:gdLst/>
              <a:ahLst/>
              <a:cxnLst/>
              <a:rect l="0" t="0" r="0" b="0"/>
              <a:pathLst>
                <a:path w="142461" h="357971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903" y="94169"/>
                  </a:lnTo>
                  <a:lnTo>
                    <a:pt x="6556" y="142286"/>
                  </a:lnTo>
                  <a:lnTo>
                    <a:pt x="12765" y="193588"/>
                  </a:lnTo>
                  <a:lnTo>
                    <a:pt x="16294" y="244663"/>
                  </a:lnTo>
                  <a:lnTo>
                    <a:pt x="24255" y="304436"/>
                  </a:lnTo>
                  <a:lnTo>
                    <a:pt x="24414" y="323648"/>
                  </a:lnTo>
                  <a:lnTo>
                    <a:pt x="22818" y="322220"/>
                  </a:lnTo>
                  <a:lnTo>
                    <a:pt x="20585" y="316589"/>
                  </a:lnTo>
                  <a:lnTo>
                    <a:pt x="23031" y="286307"/>
                  </a:lnTo>
                  <a:lnTo>
                    <a:pt x="35508" y="236493"/>
                  </a:lnTo>
                  <a:lnTo>
                    <a:pt x="46572" y="217802"/>
                  </a:lnTo>
                  <a:lnTo>
                    <a:pt x="53969" y="213052"/>
                  </a:lnTo>
                  <a:lnTo>
                    <a:pt x="71545" y="210893"/>
                  </a:lnTo>
                  <a:lnTo>
                    <a:pt x="87935" y="216953"/>
                  </a:lnTo>
                  <a:lnTo>
                    <a:pt x="95582" y="221845"/>
                  </a:lnTo>
                  <a:lnTo>
                    <a:pt x="107197" y="239758"/>
                  </a:lnTo>
                  <a:lnTo>
                    <a:pt x="115089" y="263317"/>
                  </a:lnTo>
                  <a:lnTo>
                    <a:pt x="126161" y="324780"/>
                  </a:lnTo>
                  <a:lnTo>
                    <a:pt x="142460" y="3579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095171" y="2463711"/>
              <a:ext cx="111087" cy="150267"/>
            </a:xfrm>
            <a:custGeom>
              <a:avLst/>
              <a:gdLst/>
              <a:ahLst/>
              <a:cxnLst/>
              <a:rect l="0" t="0" r="0" b="0"/>
              <a:pathLst>
                <a:path w="111087" h="150267">
                  <a:moveTo>
                    <a:pt x="0" y="115770"/>
                  </a:moveTo>
                  <a:lnTo>
                    <a:pt x="53875" y="90577"/>
                  </a:lnTo>
                  <a:lnTo>
                    <a:pt x="91880" y="71106"/>
                  </a:lnTo>
                  <a:lnTo>
                    <a:pt x="99858" y="64937"/>
                  </a:lnTo>
                  <a:lnTo>
                    <a:pt x="108722" y="45605"/>
                  </a:lnTo>
                  <a:lnTo>
                    <a:pt x="111086" y="33898"/>
                  </a:lnTo>
                  <a:lnTo>
                    <a:pt x="109152" y="23754"/>
                  </a:lnTo>
                  <a:lnTo>
                    <a:pt x="97645" y="6244"/>
                  </a:lnTo>
                  <a:lnTo>
                    <a:pt x="89663" y="1809"/>
                  </a:lnTo>
                  <a:lnTo>
                    <a:pt x="71435" y="0"/>
                  </a:lnTo>
                  <a:lnTo>
                    <a:pt x="54755" y="6215"/>
                  </a:lnTo>
                  <a:lnTo>
                    <a:pt x="47032" y="11148"/>
                  </a:lnTo>
                  <a:lnTo>
                    <a:pt x="35331" y="25988"/>
                  </a:lnTo>
                  <a:lnTo>
                    <a:pt x="18287" y="64111"/>
                  </a:lnTo>
                  <a:lnTo>
                    <a:pt x="17096" y="87741"/>
                  </a:lnTo>
                  <a:lnTo>
                    <a:pt x="21636" y="111502"/>
                  </a:lnTo>
                  <a:lnTo>
                    <a:pt x="31453" y="129861"/>
                  </a:lnTo>
                  <a:lnTo>
                    <a:pt x="46734" y="142700"/>
                  </a:lnTo>
                  <a:lnTo>
                    <a:pt x="62884" y="149966"/>
                  </a:lnTo>
                  <a:lnTo>
                    <a:pt x="68829" y="150266"/>
                  </a:lnTo>
                  <a:lnTo>
                    <a:pt x="84228" y="1473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274155" y="2411026"/>
              <a:ext cx="105286" cy="203338"/>
            </a:xfrm>
            <a:custGeom>
              <a:avLst/>
              <a:gdLst/>
              <a:ahLst/>
              <a:cxnLst/>
              <a:rect l="0" t="0" r="0" b="0"/>
              <a:pathLst>
                <a:path w="105286" h="203338">
                  <a:moveTo>
                    <a:pt x="0" y="105284"/>
                  </a:moveTo>
                  <a:lnTo>
                    <a:pt x="5589" y="167377"/>
                  </a:lnTo>
                  <a:lnTo>
                    <a:pt x="15619" y="203337"/>
                  </a:lnTo>
                  <a:lnTo>
                    <a:pt x="13571" y="197997"/>
                  </a:lnTo>
                  <a:lnTo>
                    <a:pt x="10929" y="144818"/>
                  </a:lnTo>
                  <a:lnTo>
                    <a:pt x="10608" y="90737"/>
                  </a:lnTo>
                  <a:lnTo>
                    <a:pt x="16141" y="54571"/>
                  </a:lnTo>
                  <a:lnTo>
                    <a:pt x="30779" y="27217"/>
                  </a:lnTo>
                  <a:lnTo>
                    <a:pt x="46435" y="14826"/>
                  </a:lnTo>
                  <a:lnTo>
                    <a:pt x="65091" y="658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403576" y="2440247"/>
              <a:ext cx="123590" cy="191878"/>
            </a:xfrm>
            <a:custGeom>
              <a:avLst/>
              <a:gdLst/>
              <a:ahLst/>
              <a:cxnLst/>
              <a:rect l="0" t="0" r="0" b="0"/>
              <a:pathLst>
                <a:path w="123590" h="191878">
                  <a:moveTo>
                    <a:pt x="49563" y="86592"/>
                  </a:moveTo>
                  <a:lnTo>
                    <a:pt x="93526" y="66349"/>
                  </a:lnTo>
                  <a:lnTo>
                    <a:pt x="118222" y="47189"/>
                  </a:lnTo>
                  <a:lnTo>
                    <a:pt x="122242" y="39266"/>
                  </a:lnTo>
                  <a:lnTo>
                    <a:pt x="123589" y="21105"/>
                  </a:lnTo>
                  <a:lnTo>
                    <a:pt x="119971" y="13688"/>
                  </a:lnTo>
                  <a:lnTo>
                    <a:pt x="106592" y="2328"/>
                  </a:lnTo>
                  <a:lnTo>
                    <a:pt x="98111" y="0"/>
                  </a:lnTo>
                  <a:lnTo>
                    <a:pt x="69407" y="2313"/>
                  </a:lnTo>
                  <a:lnTo>
                    <a:pt x="39845" y="11578"/>
                  </a:lnTo>
                  <a:lnTo>
                    <a:pt x="23407" y="22447"/>
                  </a:lnTo>
                  <a:lnTo>
                    <a:pt x="11422" y="38196"/>
                  </a:lnTo>
                  <a:lnTo>
                    <a:pt x="3366" y="58064"/>
                  </a:lnTo>
                  <a:lnTo>
                    <a:pt x="0" y="94387"/>
                  </a:lnTo>
                  <a:lnTo>
                    <a:pt x="11827" y="149403"/>
                  </a:lnTo>
                  <a:lnTo>
                    <a:pt x="17387" y="157712"/>
                  </a:lnTo>
                  <a:lnTo>
                    <a:pt x="32923" y="170063"/>
                  </a:lnTo>
                  <a:lnTo>
                    <a:pt x="61401" y="183594"/>
                  </a:lnTo>
                  <a:lnTo>
                    <a:pt x="112734" y="1918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31751" y="2716352"/>
              <a:ext cx="1716146" cy="115814"/>
            </a:xfrm>
            <a:custGeom>
              <a:avLst/>
              <a:gdLst/>
              <a:ahLst/>
              <a:cxnLst/>
              <a:rect l="0" t="0" r="0" b="0"/>
              <a:pathLst>
                <a:path w="1716146" h="115814">
                  <a:moveTo>
                    <a:pt x="1716145" y="0"/>
                  </a:moveTo>
                  <a:lnTo>
                    <a:pt x="1667214" y="0"/>
                  </a:lnTo>
                  <a:lnTo>
                    <a:pt x="1608084" y="5589"/>
                  </a:lnTo>
                  <a:lnTo>
                    <a:pt x="1559865" y="9065"/>
                  </a:lnTo>
                  <a:lnTo>
                    <a:pt x="1508533" y="10095"/>
                  </a:lnTo>
                  <a:lnTo>
                    <a:pt x="1454427" y="17678"/>
                  </a:lnTo>
                  <a:lnTo>
                    <a:pt x="1391576" y="26201"/>
                  </a:lnTo>
                  <a:lnTo>
                    <a:pt x="1338431" y="30522"/>
                  </a:lnTo>
                  <a:lnTo>
                    <a:pt x="1275940" y="34495"/>
                  </a:lnTo>
                  <a:lnTo>
                    <a:pt x="1218190" y="46198"/>
                  </a:lnTo>
                  <a:lnTo>
                    <a:pt x="1170209" y="50733"/>
                  </a:lnTo>
                  <a:lnTo>
                    <a:pt x="1118948" y="52077"/>
                  </a:lnTo>
                  <a:lnTo>
                    <a:pt x="1066715" y="58064"/>
                  </a:lnTo>
                  <a:lnTo>
                    <a:pt x="1014194" y="61658"/>
                  </a:lnTo>
                  <a:lnTo>
                    <a:pt x="958516" y="70108"/>
                  </a:lnTo>
                  <a:lnTo>
                    <a:pt x="899858" y="76109"/>
                  </a:lnTo>
                  <a:lnTo>
                    <a:pt x="842605" y="82624"/>
                  </a:lnTo>
                  <a:lnTo>
                    <a:pt x="786614" y="83753"/>
                  </a:lnTo>
                  <a:lnTo>
                    <a:pt x="731160" y="84087"/>
                  </a:lnTo>
                  <a:lnTo>
                    <a:pt x="672095" y="84186"/>
                  </a:lnTo>
                  <a:lnTo>
                    <a:pt x="615730" y="89805"/>
                  </a:lnTo>
                  <a:lnTo>
                    <a:pt x="556395" y="93289"/>
                  </a:lnTo>
                  <a:lnTo>
                    <a:pt x="499950" y="94322"/>
                  </a:lnTo>
                  <a:lnTo>
                    <a:pt x="446181" y="100217"/>
                  </a:lnTo>
                  <a:lnTo>
                    <a:pt x="387615" y="103783"/>
                  </a:lnTo>
                  <a:lnTo>
                    <a:pt x="331398" y="104840"/>
                  </a:lnTo>
                  <a:lnTo>
                    <a:pt x="277696" y="105153"/>
                  </a:lnTo>
                  <a:lnTo>
                    <a:pt x="221620" y="112494"/>
                  </a:lnTo>
                  <a:lnTo>
                    <a:pt x="159763" y="115158"/>
                  </a:lnTo>
                  <a:lnTo>
                    <a:pt x="102138" y="115684"/>
                  </a:lnTo>
                  <a:lnTo>
                    <a:pt x="46865" y="115788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790051" y="2484725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4" name="Freeform 63"/>
          <p:cNvSpPr/>
          <p:nvPr/>
        </p:nvSpPr>
        <p:spPr>
          <a:xfrm>
            <a:off x="1589803" y="2770153"/>
            <a:ext cx="958094" cy="88153"/>
          </a:xfrm>
          <a:custGeom>
            <a:avLst/>
            <a:gdLst/>
            <a:ahLst/>
            <a:cxnLst/>
            <a:rect l="0" t="0" r="0" b="0"/>
            <a:pathLst>
              <a:path w="958094" h="88153">
                <a:moveTo>
                  <a:pt x="958093" y="9370"/>
                </a:moveTo>
                <a:lnTo>
                  <a:pt x="941326" y="3781"/>
                </a:lnTo>
                <a:lnTo>
                  <a:pt x="923735" y="4156"/>
                </a:lnTo>
                <a:lnTo>
                  <a:pt x="904218" y="5883"/>
                </a:lnTo>
                <a:lnTo>
                  <a:pt x="847057" y="0"/>
                </a:lnTo>
                <a:lnTo>
                  <a:pt x="790266" y="10447"/>
                </a:lnTo>
                <a:lnTo>
                  <a:pt x="735907" y="25889"/>
                </a:lnTo>
                <a:lnTo>
                  <a:pt x="683444" y="29531"/>
                </a:lnTo>
                <a:lnTo>
                  <a:pt x="628021" y="30250"/>
                </a:lnTo>
                <a:lnTo>
                  <a:pt x="573182" y="31562"/>
                </a:lnTo>
                <a:lnTo>
                  <a:pt x="510918" y="39487"/>
                </a:lnTo>
                <a:lnTo>
                  <a:pt x="450336" y="49095"/>
                </a:lnTo>
                <a:lnTo>
                  <a:pt x="396101" y="56601"/>
                </a:lnTo>
                <a:lnTo>
                  <a:pt x="337774" y="56086"/>
                </a:lnTo>
                <a:lnTo>
                  <a:pt x="275977" y="61232"/>
                </a:lnTo>
                <a:lnTo>
                  <a:pt x="212482" y="67499"/>
                </a:lnTo>
                <a:lnTo>
                  <a:pt x="160428" y="71545"/>
                </a:lnTo>
                <a:lnTo>
                  <a:pt x="105085" y="72344"/>
                </a:lnTo>
                <a:lnTo>
                  <a:pt x="54683" y="78091"/>
                </a:lnTo>
                <a:lnTo>
                  <a:pt x="14441" y="88152"/>
                </a:lnTo>
                <a:lnTo>
                  <a:pt x="9627" y="87627"/>
                </a:lnTo>
                <a:lnTo>
                  <a:pt x="0" y="8306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6" name="Group 85"/>
          <p:cNvGrpSpPr/>
          <p:nvPr/>
        </p:nvGrpSpPr>
        <p:grpSpPr>
          <a:xfrm>
            <a:off x="3095378" y="2326798"/>
            <a:ext cx="2905866" cy="536954"/>
            <a:chOff x="3095378" y="2326798"/>
            <a:chExt cx="2905866" cy="536954"/>
          </a:xfrm>
        </p:grpSpPr>
        <p:sp>
          <p:nvSpPr>
            <p:cNvPr id="65" name="Freeform 64"/>
            <p:cNvSpPr/>
            <p:nvPr/>
          </p:nvSpPr>
          <p:spPr>
            <a:xfrm>
              <a:off x="3095378" y="2326798"/>
              <a:ext cx="10529" cy="410612"/>
            </a:xfrm>
            <a:custGeom>
              <a:avLst/>
              <a:gdLst/>
              <a:ahLst/>
              <a:cxnLst/>
              <a:rect l="0" t="0" r="0" b="0"/>
              <a:pathLst>
                <a:path w="10529" h="410612">
                  <a:moveTo>
                    <a:pt x="10528" y="0"/>
                  </a:moveTo>
                  <a:lnTo>
                    <a:pt x="2195" y="37478"/>
                  </a:lnTo>
                  <a:lnTo>
                    <a:pt x="434" y="94490"/>
                  </a:lnTo>
                  <a:lnTo>
                    <a:pt x="128" y="150439"/>
                  </a:lnTo>
                  <a:lnTo>
                    <a:pt x="38" y="211470"/>
                  </a:lnTo>
                  <a:lnTo>
                    <a:pt x="11" y="268418"/>
                  </a:lnTo>
                  <a:lnTo>
                    <a:pt x="3" y="322336"/>
                  </a:lnTo>
                  <a:lnTo>
                    <a:pt x="0" y="381042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254769" y="2347854"/>
              <a:ext cx="14227" cy="400084"/>
            </a:xfrm>
            <a:custGeom>
              <a:avLst/>
              <a:gdLst/>
              <a:ahLst/>
              <a:cxnLst/>
              <a:rect l="0" t="0" r="0" b="0"/>
              <a:pathLst>
                <a:path w="14227" h="400084">
                  <a:moveTo>
                    <a:pt x="9065" y="0"/>
                  </a:moveTo>
                  <a:lnTo>
                    <a:pt x="0" y="58617"/>
                  </a:lnTo>
                  <a:lnTo>
                    <a:pt x="7062" y="121453"/>
                  </a:lnTo>
                  <a:lnTo>
                    <a:pt x="8472" y="170127"/>
                  </a:lnTo>
                  <a:lnTo>
                    <a:pt x="12009" y="221594"/>
                  </a:lnTo>
                  <a:lnTo>
                    <a:pt x="14226" y="270769"/>
                  </a:lnTo>
                  <a:lnTo>
                    <a:pt x="10085" y="329306"/>
                  </a:lnTo>
                  <a:lnTo>
                    <a:pt x="9199" y="387528"/>
                  </a:lnTo>
                  <a:lnTo>
                    <a:pt x="9065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116435" y="2611067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92354" y="17958"/>
                  </a:lnTo>
                  <a:lnTo>
                    <a:pt x="40946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320858" y="2580667"/>
              <a:ext cx="153547" cy="171853"/>
            </a:xfrm>
            <a:custGeom>
              <a:avLst/>
              <a:gdLst/>
              <a:ahLst/>
              <a:cxnLst/>
              <a:rect l="0" t="0" r="0" b="0"/>
              <a:pathLst>
                <a:path w="153547" h="171853">
                  <a:moveTo>
                    <a:pt x="90375" y="61986"/>
                  </a:moveTo>
                  <a:lnTo>
                    <a:pt x="90375" y="39629"/>
                  </a:lnTo>
                  <a:lnTo>
                    <a:pt x="79196" y="8958"/>
                  </a:lnTo>
                  <a:lnTo>
                    <a:pt x="71224" y="3237"/>
                  </a:lnTo>
                  <a:lnTo>
                    <a:pt x="49888" y="0"/>
                  </a:lnTo>
                  <a:lnTo>
                    <a:pt x="39987" y="3114"/>
                  </a:lnTo>
                  <a:lnTo>
                    <a:pt x="22747" y="15933"/>
                  </a:lnTo>
                  <a:lnTo>
                    <a:pt x="10405" y="36449"/>
                  </a:lnTo>
                  <a:lnTo>
                    <a:pt x="0" y="74306"/>
                  </a:lnTo>
                  <a:lnTo>
                    <a:pt x="36" y="115159"/>
                  </a:lnTo>
                  <a:lnTo>
                    <a:pt x="5771" y="141770"/>
                  </a:lnTo>
                  <a:lnTo>
                    <a:pt x="16118" y="165296"/>
                  </a:lnTo>
                  <a:lnTo>
                    <a:pt x="23323" y="170633"/>
                  </a:lnTo>
                  <a:lnTo>
                    <a:pt x="31636" y="171852"/>
                  </a:lnTo>
                  <a:lnTo>
                    <a:pt x="40687" y="170325"/>
                  </a:lnTo>
                  <a:lnTo>
                    <a:pt x="56983" y="159269"/>
                  </a:lnTo>
                  <a:lnTo>
                    <a:pt x="64604" y="151408"/>
                  </a:lnTo>
                  <a:lnTo>
                    <a:pt x="73072" y="130195"/>
                  </a:lnTo>
                  <a:lnTo>
                    <a:pt x="84097" y="84038"/>
                  </a:lnTo>
                  <a:lnTo>
                    <a:pt x="87360" y="80196"/>
                  </a:lnTo>
                  <a:lnTo>
                    <a:pt x="90705" y="81145"/>
                  </a:lnTo>
                  <a:lnTo>
                    <a:pt x="117541" y="114811"/>
                  </a:lnTo>
                  <a:lnTo>
                    <a:pt x="153546" y="1356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505989" y="2400497"/>
              <a:ext cx="31587" cy="368498"/>
            </a:xfrm>
            <a:custGeom>
              <a:avLst/>
              <a:gdLst/>
              <a:ahLst/>
              <a:cxnLst/>
              <a:rect l="0" t="0" r="0" b="0"/>
              <a:pathLst>
                <a:path w="31587" h="368498">
                  <a:moveTo>
                    <a:pt x="0" y="0"/>
                  </a:moveTo>
                  <a:lnTo>
                    <a:pt x="0" y="60384"/>
                  </a:lnTo>
                  <a:lnTo>
                    <a:pt x="3120" y="111868"/>
                  </a:lnTo>
                  <a:lnTo>
                    <a:pt x="8334" y="159878"/>
                  </a:lnTo>
                  <a:lnTo>
                    <a:pt x="12998" y="211148"/>
                  </a:lnTo>
                  <a:lnTo>
                    <a:pt x="18669" y="263384"/>
                  </a:lnTo>
                  <a:lnTo>
                    <a:pt x="23469" y="312786"/>
                  </a:lnTo>
                  <a:lnTo>
                    <a:pt x="31586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627360" y="2432082"/>
              <a:ext cx="89200" cy="315856"/>
            </a:xfrm>
            <a:custGeom>
              <a:avLst/>
              <a:gdLst/>
              <a:ahLst/>
              <a:cxnLst/>
              <a:rect l="0" t="0" r="0" b="0"/>
              <a:pathLst>
                <a:path w="89200" h="315856">
                  <a:moveTo>
                    <a:pt x="47085" y="315855"/>
                  </a:moveTo>
                  <a:lnTo>
                    <a:pt x="29127" y="259641"/>
                  </a:lnTo>
                  <a:lnTo>
                    <a:pt x="18538" y="201069"/>
                  </a:lnTo>
                  <a:lnTo>
                    <a:pt x="10510" y="149682"/>
                  </a:lnTo>
                  <a:lnTo>
                    <a:pt x="0" y="91265"/>
                  </a:lnTo>
                  <a:lnTo>
                    <a:pt x="1982" y="66299"/>
                  </a:lnTo>
                  <a:lnTo>
                    <a:pt x="9882" y="46624"/>
                  </a:lnTo>
                  <a:lnTo>
                    <a:pt x="34017" y="14929"/>
                  </a:lnTo>
                  <a:lnTo>
                    <a:pt x="53756" y="6636"/>
                  </a:lnTo>
                  <a:lnTo>
                    <a:pt x="891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569160" y="2621595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78254" y="5590"/>
                  </a:lnTo>
                  <a:lnTo>
                    <a:pt x="19563" y="987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919751" y="2637063"/>
              <a:ext cx="136772" cy="138921"/>
            </a:xfrm>
            <a:custGeom>
              <a:avLst/>
              <a:gdLst/>
              <a:ahLst/>
              <a:cxnLst/>
              <a:rect l="0" t="0" r="0" b="0"/>
              <a:pathLst>
                <a:path w="136772" h="138921">
                  <a:moveTo>
                    <a:pt x="70549" y="5590"/>
                  </a:moveTo>
                  <a:lnTo>
                    <a:pt x="53782" y="0"/>
                  </a:lnTo>
                  <a:lnTo>
                    <a:pt x="36191" y="3495"/>
                  </a:lnTo>
                  <a:lnTo>
                    <a:pt x="26587" y="7703"/>
                  </a:lnTo>
                  <a:lnTo>
                    <a:pt x="12796" y="21736"/>
                  </a:lnTo>
                  <a:lnTo>
                    <a:pt x="7480" y="30392"/>
                  </a:lnTo>
                  <a:lnTo>
                    <a:pt x="0" y="70520"/>
                  </a:lnTo>
                  <a:lnTo>
                    <a:pt x="3372" y="108276"/>
                  </a:lnTo>
                  <a:lnTo>
                    <a:pt x="8217" y="117331"/>
                  </a:lnTo>
                  <a:lnTo>
                    <a:pt x="22959" y="130512"/>
                  </a:lnTo>
                  <a:lnTo>
                    <a:pt x="44329" y="137150"/>
                  </a:lnTo>
                  <a:lnTo>
                    <a:pt x="56578" y="138920"/>
                  </a:lnTo>
                  <a:lnTo>
                    <a:pt x="79547" y="134647"/>
                  </a:lnTo>
                  <a:lnTo>
                    <a:pt x="109090" y="119088"/>
                  </a:lnTo>
                  <a:lnTo>
                    <a:pt x="123943" y="105166"/>
                  </a:lnTo>
                  <a:lnTo>
                    <a:pt x="134444" y="87280"/>
                  </a:lnTo>
                  <a:lnTo>
                    <a:pt x="136771" y="67633"/>
                  </a:lnTo>
                  <a:lnTo>
                    <a:pt x="128734" y="26424"/>
                  </a:lnTo>
                  <a:lnTo>
                    <a:pt x="122207" y="19479"/>
                  </a:lnTo>
                  <a:lnTo>
                    <a:pt x="102477" y="1176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087316" y="2456706"/>
              <a:ext cx="103027" cy="322818"/>
            </a:xfrm>
            <a:custGeom>
              <a:avLst/>
              <a:gdLst/>
              <a:ahLst/>
              <a:cxnLst/>
              <a:rect l="0" t="0" r="0" b="0"/>
              <a:pathLst>
                <a:path w="103027" h="322818">
                  <a:moveTo>
                    <a:pt x="39855" y="322817"/>
                  </a:moveTo>
                  <a:lnTo>
                    <a:pt x="31521" y="285339"/>
                  </a:lnTo>
                  <a:lnTo>
                    <a:pt x="21210" y="227501"/>
                  </a:lnTo>
                  <a:lnTo>
                    <a:pt x="11172" y="171495"/>
                  </a:lnTo>
                  <a:lnTo>
                    <a:pt x="3253" y="115631"/>
                  </a:lnTo>
                  <a:lnTo>
                    <a:pt x="0" y="56330"/>
                  </a:lnTo>
                  <a:lnTo>
                    <a:pt x="3814" y="31243"/>
                  </a:lnTo>
                  <a:lnTo>
                    <a:pt x="8808" y="21979"/>
                  </a:lnTo>
                  <a:lnTo>
                    <a:pt x="23717" y="8567"/>
                  </a:lnTo>
                  <a:lnTo>
                    <a:pt x="45160" y="1826"/>
                  </a:lnTo>
                  <a:lnTo>
                    <a:pt x="67949" y="0"/>
                  </a:lnTo>
                  <a:lnTo>
                    <a:pt x="103026" y="69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021886" y="2611067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71200" y="14654"/>
                  </a:lnTo>
                  <a:lnTo>
                    <a:pt x="12611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485140" y="2421554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0" y="0"/>
                  </a:moveTo>
                  <a:lnTo>
                    <a:pt x="0" y="54145"/>
                  </a:lnTo>
                  <a:lnTo>
                    <a:pt x="0" y="114680"/>
                  </a:lnTo>
                  <a:lnTo>
                    <a:pt x="0" y="165651"/>
                  </a:lnTo>
                  <a:lnTo>
                    <a:pt x="0" y="217798"/>
                  </a:lnTo>
                  <a:lnTo>
                    <a:pt x="0" y="270293"/>
                  </a:lnTo>
                  <a:lnTo>
                    <a:pt x="7235" y="324793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379855" y="2569387"/>
              <a:ext cx="200042" cy="20624"/>
            </a:xfrm>
            <a:custGeom>
              <a:avLst/>
              <a:gdLst/>
              <a:ahLst/>
              <a:cxnLst/>
              <a:rect l="0" t="0" r="0" b="0"/>
              <a:pathLst>
                <a:path w="200042" h="20624">
                  <a:moveTo>
                    <a:pt x="200041" y="10094"/>
                  </a:moveTo>
                  <a:lnTo>
                    <a:pt x="162563" y="1761"/>
                  </a:lnTo>
                  <a:lnTo>
                    <a:pt x="105550" y="0"/>
                  </a:lnTo>
                  <a:lnTo>
                    <a:pt x="53605" y="8057"/>
                  </a:lnTo>
                  <a:lnTo>
                    <a:pt x="0" y="206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590425" y="2347854"/>
              <a:ext cx="305327" cy="410613"/>
            </a:xfrm>
            <a:custGeom>
              <a:avLst/>
              <a:gdLst/>
              <a:ahLst/>
              <a:cxnLst/>
              <a:rect l="0" t="0" r="0" b="0"/>
              <a:pathLst>
                <a:path w="305327" h="410613">
                  <a:moveTo>
                    <a:pt x="0" y="0"/>
                  </a:moveTo>
                  <a:lnTo>
                    <a:pt x="0" y="54145"/>
                  </a:lnTo>
                  <a:lnTo>
                    <a:pt x="0" y="101441"/>
                  </a:lnTo>
                  <a:lnTo>
                    <a:pt x="3119" y="156789"/>
                  </a:lnTo>
                  <a:lnTo>
                    <a:pt x="8333" y="210233"/>
                  </a:lnTo>
                  <a:lnTo>
                    <a:pt x="9878" y="263113"/>
                  </a:lnTo>
                  <a:lnTo>
                    <a:pt x="7216" y="312706"/>
                  </a:lnTo>
                  <a:lnTo>
                    <a:pt x="3207" y="333173"/>
                  </a:lnTo>
                  <a:lnTo>
                    <a:pt x="2138" y="332080"/>
                  </a:lnTo>
                  <a:lnTo>
                    <a:pt x="1425" y="326672"/>
                  </a:lnTo>
                  <a:lnTo>
                    <a:pt x="6011" y="302293"/>
                  </a:lnTo>
                  <a:lnTo>
                    <a:pt x="26447" y="263783"/>
                  </a:lnTo>
                  <a:lnTo>
                    <a:pt x="39440" y="247479"/>
                  </a:lnTo>
                  <a:lnTo>
                    <a:pt x="48520" y="243365"/>
                  </a:lnTo>
                  <a:lnTo>
                    <a:pt x="71087" y="241913"/>
                  </a:lnTo>
                  <a:lnTo>
                    <a:pt x="80146" y="246674"/>
                  </a:lnTo>
                  <a:lnTo>
                    <a:pt x="112922" y="295162"/>
                  </a:lnTo>
                  <a:lnTo>
                    <a:pt x="127694" y="355822"/>
                  </a:lnTo>
                  <a:lnTo>
                    <a:pt x="130753" y="367066"/>
                  </a:lnTo>
                  <a:lnTo>
                    <a:pt x="133962" y="371053"/>
                  </a:lnTo>
                  <a:lnTo>
                    <a:pt x="137271" y="370201"/>
                  </a:lnTo>
                  <a:lnTo>
                    <a:pt x="172535" y="336138"/>
                  </a:lnTo>
                  <a:lnTo>
                    <a:pt x="228865" y="294731"/>
                  </a:lnTo>
                  <a:lnTo>
                    <a:pt x="265188" y="258525"/>
                  </a:lnTo>
                  <a:lnTo>
                    <a:pt x="275009" y="240072"/>
                  </a:lnTo>
                  <a:lnTo>
                    <a:pt x="277034" y="220173"/>
                  </a:lnTo>
                  <a:lnTo>
                    <a:pt x="272864" y="200800"/>
                  </a:lnTo>
                  <a:lnTo>
                    <a:pt x="263212" y="184391"/>
                  </a:lnTo>
                  <a:lnTo>
                    <a:pt x="256193" y="180250"/>
                  </a:lnTo>
                  <a:lnTo>
                    <a:pt x="239036" y="178767"/>
                  </a:lnTo>
                  <a:lnTo>
                    <a:pt x="209645" y="190099"/>
                  </a:lnTo>
                  <a:lnTo>
                    <a:pt x="184299" y="213863"/>
                  </a:lnTo>
                  <a:lnTo>
                    <a:pt x="175497" y="239330"/>
                  </a:lnTo>
                  <a:lnTo>
                    <a:pt x="172755" y="267806"/>
                  </a:lnTo>
                  <a:lnTo>
                    <a:pt x="183522" y="331191"/>
                  </a:lnTo>
                  <a:lnTo>
                    <a:pt x="198916" y="366803"/>
                  </a:lnTo>
                  <a:lnTo>
                    <a:pt x="218295" y="393992"/>
                  </a:lnTo>
                  <a:lnTo>
                    <a:pt x="238180" y="403225"/>
                  </a:lnTo>
                  <a:lnTo>
                    <a:pt x="272563" y="408423"/>
                  </a:lnTo>
                  <a:lnTo>
                    <a:pt x="305326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130302" y="2505782"/>
              <a:ext cx="133947" cy="331838"/>
            </a:xfrm>
            <a:custGeom>
              <a:avLst/>
              <a:gdLst/>
              <a:ahLst/>
              <a:cxnLst/>
              <a:rect l="0" t="0" r="0" b="0"/>
              <a:pathLst>
                <a:path w="133947" h="331838">
                  <a:moveTo>
                    <a:pt x="49719" y="0"/>
                  </a:moveTo>
                  <a:lnTo>
                    <a:pt x="31760" y="62280"/>
                  </a:lnTo>
                  <a:lnTo>
                    <a:pt x="21171" y="116331"/>
                  </a:lnTo>
                  <a:lnTo>
                    <a:pt x="10128" y="178836"/>
                  </a:lnTo>
                  <a:lnTo>
                    <a:pt x="0" y="235410"/>
                  </a:lnTo>
                  <a:lnTo>
                    <a:pt x="715" y="266064"/>
                  </a:lnTo>
                  <a:lnTo>
                    <a:pt x="14272" y="301882"/>
                  </a:lnTo>
                  <a:lnTo>
                    <a:pt x="26556" y="319783"/>
                  </a:lnTo>
                  <a:lnTo>
                    <a:pt x="35447" y="325493"/>
                  </a:lnTo>
                  <a:lnTo>
                    <a:pt x="57803" y="331837"/>
                  </a:lnTo>
                  <a:lnTo>
                    <a:pt x="109448" y="327910"/>
                  </a:lnTo>
                  <a:lnTo>
                    <a:pt x="133946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169492" y="2642653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57278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169492" y="2463668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09839" y="0"/>
                  </a:lnTo>
                  <a:lnTo>
                    <a:pt x="56835" y="8405"/>
                  </a:lnTo>
                  <a:lnTo>
                    <a:pt x="17596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301826" y="2675562"/>
              <a:ext cx="194050" cy="158525"/>
            </a:xfrm>
            <a:custGeom>
              <a:avLst/>
              <a:gdLst/>
              <a:ahLst/>
              <a:cxnLst/>
              <a:rect l="0" t="0" r="0" b="0"/>
              <a:pathLst>
                <a:path w="194050" h="158525">
                  <a:moveTo>
                    <a:pt x="109821" y="40790"/>
                  </a:moveTo>
                  <a:lnTo>
                    <a:pt x="100246" y="16743"/>
                  </a:lnTo>
                  <a:lnTo>
                    <a:pt x="89578" y="2416"/>
                  </a:lnTo>
                  <a:lnTo>
                    <a:pt x="82288" y="0"/>
                  </a:lnTo>
                  <a:lnTo>
                    <a:pt x="64829" y="3554"/>
                  </a:lnTo>
                  <a:lnTo>
                    <a:pt x="40858" y="18709"/>
                  </a:lnTo>
                  <a:lnTo>
                    <a:pt x="29258" y="34485"/>
                  </a:lnTo>
                  <a:lnTo>
                    <a:pt x="4858" y="93803"/>
                  </a:lnTo>
                  <a:lnTo>
                    <a:pt x="0" y="114654"/>
                  </a:lnTo>
                  <a:lnTo>
                    <a:pt x="1740" y="135620"/>
                  </a:lnTo>
                  <a:lnTo>
                    <a:pt x="6182" y="143784"/>
                  </a:lnTo>
                  <a:lnTo>
                    <a:pt x="20475" y="155975"/>
                  </a:lnTo>
                  <a:lnTo>
                    <a:pt x="29200" y="158524"/>
                  </a:lnTo>
                  <a:lnTo>
                    <a:pt x="48253" y="158237"/>
                  </a:lnTo>
                  <a:lnTo>
                    <a:pt x="65300" y="147971"/>
                  </a:lnTo>
                  <a:lnTo>
                    <a:pt x="95308" y="118373"/>
                  </a:lnTo>
                  <a:lnTo>
                    <a:pt x="103371" y="97888"/>
                  </a:lnTo>
                  <a:lnTo>
                    <a:pt x="105521" y="85874"/>
                  </a:lnTo>
                  <a:lnTo>
                    <a:pt x="108124" y="81375"/>
                  </a:lnTo>
                  <a:lnTo>
                    <a:pt x="111030" y="81884"/>
                  </a:lnTo>
                  <a:lnTo>
                    <a:pt x="149113" y="127654"/>
                  </a:lnTo>
                  <a:lnTo>
                    <a:pt x="165889" y="137888"/>
                  </a:lnTo>
                  <a:lnTo>
                    <a:pt x="194049" y="1460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511343" y="2684766"/>
              <a:ext cx="89818" cy="109161"/>
            </a:xfrm>
            <a:custGeom>
              <a:avLst/>
              <a:gdLst/>
              <a:ahLst/>
              <a:cxnLst/>
              <a:rect l="0" t="0" r="0" b="0"/>
              <a:pathLst>
                <a:path w="89818" h="109161">
                  <a:moveTo>
                    <a:pt x="5590" y="31586"/>
                  </a:moveTo>
                  <a:lnTo>
                    <a:pt x="0" y="48353"/>
                  </a:lnTo>
                  <a:lnTo>
                    <a:pt x="376" y="65944"/>
                  </a:lnTo>
                  <a:lnTo>
                    <a:pt x="10969" y="109160"/>
                  </a:lnTo>
                  <a:lnTo>
                    <a:pt x="940" y="80579"/>
                  </a:lnTo>
                  <a:lnTo>
                    <a:pt x="3913" y="61550"/>
                  </a:lnTo>
                  <a:lnTo>
                    <a:pt x="14203" y="42563"/>
                  </a:lnTo>
                  <a:lnTo>
                    <a:pt x="39727" y="19891"/>
                  </a:lnTo>
                  <a:lnTo>
                    <a:pt x="73554" y="4276"/>
                  </a:lnTo>
                  <a:lnTo>
                    <a:pt x="8981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748577" y="2526839"/>
              <a:ext cx="21040" cy="336913"/>
            </a:xfrm>
            <a:custGeom>
              <a:avLst/>
              <a:gdLst/>
              <a:ahLst/>
              <a:cxnLst/>
              <a:rect l="0" t="0" r="0" b="0"/>
              <a:pathLst>
                <a:path w="21040" h="336913">
                  <a:moveTo>
                    <a:pt x="10511" y="0"/>
                  </a:moveTo>
                  <a:lnTo>
                    <a:pt x="3275" y="27556"/>
                  </a:lnTo>
                  <a:lnTo>
                    <a:pt x="633" y="86898"/>
                  </a:lnTo>
                  <a:lnTo>
                    <a:pt x="175" y="137662"/>
                  </a:lnTo>
                  <a:lnTo>
                    <a:pt x="40" y="192867"/>
                  </a:lnTo>
                  <a:lnTo>
                    <a:pt x="0" y="250558"/>
                  </a:lnTo>
                  <a:lnTo>
                    <a:pt x="5575" y="311275"/>
                  </a:lnTo>
                  <a:lnTo>
                    <a:pt x="11436" y="325518"/>
                  </a:lnTo>
                  <a:lnTo>
                    <a:pt x="21039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653803" y="2653181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30054" y="8333"/>
                  </a:lnTo>
                  <a:lnTo>
                    <a:pt x="76512" y="15684"/>
                  </a:lnTo>
                  <a:lnTo>
                    <a:pt x="19333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843316" y="2474197"/>
              <a:ext cx="157928" cy="379026"/>
            </a:xfrm>
            <a:custGeom>
              <a:avLst/>
              <a:gdLst/>
              <a:ahLst/>
              <a:cxnLst/>
              <a:rect l="0" t="0" r="0" b="0"/>
              <a:pathLst>
                <a:path w="157928" h="379026">
                  <a:moveTo>
                    <a:pt x="0" y="0"/>
                  </a:moveTo>
                  <a:lnTo>
                    <a:pt x="1169" y="49262"/>
                  </a:lnTo>
                  <a:lnTo>
                    <a:pt x="7236" y="100514"/>
                  </a:lnTo>
                  <a:lnTo>
                    <a:pt x="9553" y="157293"/>
                  </a:lnTo>
                  <a:lnTo>
                    <a:pt x="11409" y="205962"/>
                  </a:lnTo>
                  <a:lnTo>
                    <a:pt x="17678" y="256908"/>
                  </a:lnTo>
                  <a:lnTo>
                    <a:pt x="20055" y="307877"/>
                  </a:lnTo>
                  <a:lnTo>
                    <a:pt x="20760" y="343777"/>
                  </a:lnTo>
                  <a:lnTo>
                    <a:pt x="30606" y="288838"/>
                  </a:lnTo>
                  <a:lnTo>
                    <a:pt x="41289" y="265243"/>
                  </a:lnTo>
                  <a:lnTo>
                    <a:pt x="56955" y="249297"/>
                  </a:lnTo>
                  <a:lnTo>
                    <a:pt x="66046" y="243407"/>
                  </a:lnTo>
                  <a:lnTo>
                    <a:pt x="88625" y="239982"/>
                  </a:lnTo>
                  <a:lnTo>
                    <a:pt x="101197" y="240706"/>
                  </a:lnTo>
                  <a:lnTo>
                    <a:pt x="121405" y="250869"/>
                  </a:lnTo>
                  <a:lnTo>
                    <a:pt x="130070" y="258493"/>
                  </a:lnTo>
                  <a:lnTo>
                    <a:pt x="142817" y="279442"/>
                  </a:lnTo>
                  <a:lnTo>
                    <a:pt x="151211" y="305520"/>
                  </a:lnTo>
                  <a:lnTo>
                    <a:pt x="156601" y="357444"/>
                  </a:lnTo>
                  <a:lnTo>
                    <a:pt x="157927" y="3790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821222" y="3990300"/>
            <a:ext cx="1621390" cy="666303"/>
            <a:chOff x="821222" y="3990300"/>
            <a:chExt cx="1621390" cy="666303"/>
          </a:xfrm>
        </p:grpSpPr>
        <p:sp>
          <p:nvSpPr>
            <p:cNvPr id="87" name="Freeform 86"/>
            <p:cNvSpPr/>
            <p:nvPr/>
          </p:nvSpPr>
          <p:spPr>
            <a:xfrm>
              <a:off x="858192" y="4053471"/>
              <a:ext cx="152544" cy="429214"/>
            </a:xfrm>
            <a:custGeom>
              <a:avLst/>
              <a:gdLst/>
              <a:ahLst/>
              <a:cxnLst/>
              <a:rect l="0" t="0" r="0" b="0"/>
              <a:pathLst>
                <a:path w="152544" h="429214">
                  <a:moveTo>
                    <a:pt x="36730" y="0"/>
                  </a:moveTo>
                  <a:lnTo>
                    <a:pt x="29494" y="27556"/>
                  </a:lnTo>
                  <a:lnTo>
                    <a:pt x="26852" y="83779"/>
                  </a:lnTo>
                  <a:lnTo>
                    <a:pt x="26394" y="132448"/>
                  </a:lnTo>
                  <a:lnTo>
                    <a:pt x="23139" y="185083"/>
                  </a:lnTo>
                  <a:lnTo>
                    <a:pt x="17885" y="233434"/>
                  </a:lnTo>
                  <a:lnTo>
                    <a:pt x="16110" y="296585"/>
                  </a:lnTo>
                  <a:lnTo>
                    <a:pt x="8523" y="354120"/>
                  </a:lnTo>
                  <a:lnTo>
                    <a:pt x="2692" y="407425"/>
                  </a:lnTo>
                  <a:lnTo>
                    <a:pt x="0" y="419016"/>
                  </a:lnTo>
                  <a:lnTo>
                    <a:pt x="1715" y="425573"/>
                  </a:lnTo>
                  <a:lnTo>
                    <a:pt x="6368" y="428775"/>
                  </a:lnTo>
                  <a:lnTo>
                    <a:pt x="20896" y="429213"/>
                  </a:lnTo>
                  <a:lnTo>
                    <a:pt x="80472" y="414767"/>
                  </a:lnTo>
                  <a:lnTo>
                    <a:pt x="126262" y="411433"/>
                  </a:lnTo>
                  <a:lnTo>
                    <a:pt x="152543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15979" y="4200870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50240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15979" y="3990300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65231" y="17959"/>
                  </a:lnTo>
                  <a:lnTo>
                    <a:pt x="24583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055260" y="4244308"/>
              <a:ext cx="208160" cy="412295"/>
            </a:xfrm>
            <a:custGeom>
              <a:avLst/>
              <a:gdLst/>
              <a:ahLst/>
              <a:cxnLst/>
              <a:rect l="0" t="0" r="0" b="0"/>
              <a:pathLst>
                <a:path w="208160" h="412295">
                  <a:moveTo>
                    <a:pt x="92346" y="40790"/>
                  </a:moveTo>
                  <a:lnTo>
                    <a:pt x="82771" y="16744"/>
                  </a:lnTo>
                  <a:lnTo>
                    <a:pt x="72102" y="2417"/>
                  </a:lnTo>
                  <a:lnTo>
                    <a:pt x="64812" y="0"/>
                  </a:lnTo>
                  <a:lnTo>
                    <a:pt x="47353" y="3554"/>
                  </a:lnTo>
                  <a:lnTo>
                    <a:pt x="31015" y="16052"/>
                  </a:lnTo>
                  <a:lnTo>
                    <a:pt x="23383" y="24298"/>
                  </a:lnTo>
                  <a:lnTo>
                    <a:pt x="14902" y="45939"/>
                  </a:lnTo>
                  <a:lnTo>
                    <a:pt x="1776" y="104423"/>
                  </a:lnTo>
                  <a:lnTo>
                    <a:pt x="0" y="142572"/>
                  </a:lnTo>
                  <a:lnTo>
                    <a:pt x="3730" y="165575"/>
                  </a:lnTo>
                  <a:lnTo>
                    <a:pt x="8702" y="171944"/>
                  </a:lnTo>
                  <a:lnTo>
                    <a:pt x="15526" y="175019"/>
                  </a:lnTo>
                  <a:lnTo>
                    <a:pt x="23585" y="175900"/>
                  </a:lnTo>
                  <a:lnTo>
                    <a:pt x="38779" y="170639"/>
                  </a:lnTo>
                  <a:lnTo>
                    <a:pt x="46106" y="165960"/>
                  </a:lnTo>
                  <a:lnTo>
                    <a:pt x="57367" y="151403"/>
                  </a:lnTo>
                  <a:lnTo>
                    <a:pt x="81519" y="92976"/>
                  </a:lnTo>
                  <a:lnTo>
                    <a:pt x="86364" y="79192"/>
                  </a:lnTo>
                  <a:lnTo>
                    <a:pt x="83062" y="102058"/>
                  </a:lnTo>
                  <a:lnTo>
                    <a:pt x="82063" y="151288"/>
                  </a:lnTo>
                  <a:lnTo>
                    <a:pt x="81866" y="213309"/>
                  </a:lnTo>
                  <a:lnTo>
                    <a:pt x="81827" y="274952"/>
                  </a:lnTo>
                  <a:lnTo>
                    <a:pt x="81819" y="337519"/>
                  </a:lnTo>
                  <a:lnTo>
                    <a:pt x="87031" y="397627"/>
                  </a:lnTo>
                  <a:lnTo>
                    <a:pt x="85304" y="412294"/>
                  </a:lnTo>
                  <a:lnTo>
                    <a:pt x="86482" y="411292"/>
                  </a:lnTo>
                  <a:lnTo>
                    <a:pt x="106403" y="357168"/>
                  </a:lnTo>
                  <a:lnTo>
                    <a:pt x="131647" y="320224"/>
                  </a:lnTo>
                  <a:lnTo>
                    <a:pt x="167569" y="291565"/>
                  </a:lnTo>
                  <a:lnTo>
                    <a:pt x="208159" y="2724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215239" y="4190342"/>
              <a:ext cx="147574" cy="211042"/>
            </a:xfrm>
            <a:custGeom>
              <a:avLst/>
              <a:gdLst/>
              <a:ahLst/>
              <a:cxnLst/>
              <a:rect l="0" t="0" r="0" b="0"/>
              <a:pathLst>
                <a:path w="147574" h="211042">
                  <a:moveTo>
                    <a:pt x="6066" y="63171"/>
                  </a:moveTo>
                  <a:lnTo>
                    <a:pt x="0" y="95623"/>
                  </a:lnTo>
                  <a:lnTo>
                    <a:pt x="10626" y="153102"/>
                  </a:lnTo>
                  <a:lnTo>
                    <a:pt x="26005" y="182494"/>
                  </a:lnTo>
                  <a:lnTo>
                    <a:pt x="45379" y="206020"/>
                  </a:lnTo>
                  <a:lnTo>
                    <a:pt x="53332" y="209876"/>
                  </a:lnTo>
                  <a:lnTo>
                    <a:pt x="71527" y="211041"/>
                  </a:lnTo>
                  <a:lnTo>
                    <a:pt x="80122" y="207375"/>
                  </a:lnTo>
                  <a:lnTo>
                    <a:pt x="95912" y="193942"/>
                  </a:lnTo>
                  <a:lnTo>
                    <a:pt x="112366" y="166649"/>
                  </a:lnTo>
                  <a:lnTo>
                    <a:pt x="132080" y="107242"/>
                  </a:lnTo>
                  <a:lnTo>
                    <a:pt x="147573" y="52900"/>
                  </a:lnTo>
                  <a:lnTo>
                    <a:pt x="14293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411076" y="4226783"/>
              <a:ext cx="178728" cy="205929"/>
            </a:xfrm>
            <a:custGeom>
              <a:avLst/>
              <a:gdLst/>
              <a:ahLst/>
              <a:cxnLst/>
              <a:rect l="0" t="0" r="0" b="0"/>
              <a:pathLst>
                <a:path w="178728" h="205929">
                  <a:moveTo>
                    <a:pt x="94499" y="121486"/>
                  </a:moveTo>
                  <a:lnTo>
                    <a:pt x="102832" y="84008"/>
                  </a:lnTo>
                  <a:lnTo>
                    <a:pt x="101257" y="49160"/>
                  </a:lnTo>
                  <a:lnTo>
                    <a:pt x="95163" y="28510"/>
                  </a:lnTo>
                  <a:lnTo>
                    <a:pt x="84655" y="11533"/>
                  </a:lnTo>
                  <a:lnTo>
                    <a:pt x="76238" y="6070"/>
                  </a:lnTo>
                  <a:lnTo>
                    <a:pt x="54407" y="0"/>
                  </a:lnTo>
                  <a:lnTo>
                    <a:pt x="44374" y="721"/>
                  </a:lnTo>
                  <a:lnTo>
                    <a:pt x="26988" y="7762"/>
                  </a:lnTo>
                  <a:lnTo>
                    <a:pt x="14581" y="21809"/>
                  </a:lnTo>
                  <a:lnTo>
                    <a:pt x="6337" y="40920"/>
                  </a:lnTo>
                  <a:lnTo>
                    <a:pt x="1045" y="91317"/>
                  </a:lnTo>
                  <a:lnTo>
                    <a:pt x="0" y="146333"/>
                  </a:lnTo>
                  <a:lnTo>
                    <a:pt x="6096" y="168014"/>
                  </a:lnTo>
                  <a:lnTo>
                    <a:pt x="10997" y="177071"/>
                  </a:lnTo>
                  <a:lnTo>
                    <a:pt x="25801" y="190254"/>
                  </a:lnTo>
                  <a:lnTo>
                    <a:pt x="34662" y="195408"/>
                  </a:lnTo>
                  <a:lnTo>
                    <a:pt x="42910" y="196503"/>
                  </a:lnTo>
                  <a:lnTo>
                    <a:pt x="58312" y="191482"/>
                  </a:lnTo>
                  <a:lnTo>
                    <a:pt x="69837" y="178332"/>
                  </a:lnTo>
                  <a:lnTo>
                    <a:pt x="90514" y="123946"/>
                  </a:lnTo>
                  <a:lnTo>
                    <a:pt x="99037" y="90629"/>
                  </a:lnTo>
                  <a:lnTo>
                    <a:pt x="97296" y="69167"/>
                  </a:lnTo>
                  <a:lnTo>
                    <a:pt x="96363" y="66720"/>
                  </a:lnTo>
                  <a:lnTo>
                    <a:pt x="95327" y="76479"/>
                  </a:lnTo>
                  <a:lnTo>
                    <a:pt x="106061" y="130825"/>
                  </a:lnTo>
                  <a:lnTo>
                    <a:pt x="124859" y="173894"/>
                  </a:lnTo>
                  <a:lnTo>
                    <a:pt x="144308" y="200055"/>
                  </a:lnTo>
                  <a:lnTo>
                    <a:pt x="151102" y="204281"/>
                  </a:lnTo>
                  <a:lnTo>
                    <a:pt x="157971" y="205928"/>
                  </a:lnTo>
                  <a:lnTo>
                    <a:pt x="178727" y="2057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642445" y="4042943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0" y="171240"/>
                  </a:lnTo>
                  <a:lnTo>
                    <a:pt x="0" y="226863"/>
                  </a:lnTo>
                  <a:lnTo>
                    <a:pt x="8406" y="289654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568746" y="4179813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36292" y="3120"/>
                  </a:lnTo>
                  <a:lnTo>
                    <a:pt x="83464" y="9065"/>
                  </a:lnTo>
                  <a:lnTo>
                    <a:pt x="20249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750711" y="4221927"/>
              <a:ext cx="108735" cy="157975"/>
            </a:xfrm>
            <a:custGeom>
              <a:avLst/>
              <a:gdLst/>
              <a:ahLst/>
              <a:cxnLst/>
              <a:rect l="0" t="0" r="0" b="0"/>
              <a:pathLst>
                <a:path w="108735" h="157975">
                  <a:moveTo>
                    <a:pt x="60190" y="0"/>
                  </a:moveTo>
                  <a:lnTo>
                    <a:pt x="43423" y="5589"/>
                  </a:lnTo>
                  <a:lnTo>
                    <a:pt x="28951" y="17692"/>
                  </a:lnTo>
                  <a:lnTo>
                    <a:pt x="10770" y="44237"/>
                  </a:lnTo>
                  <a:lnTo>
                    <a:pt x="3131" y="65284"/>
                  </a:lnTo>
                  <a:lnTo>
                    <a:pt x="0" y="102272"/>
                  </a:lnTo>
                  <a:lnTo>
                    <a:pt x="3413" y="125003"/>
                  </a:lnTo>
                  <a:lnTo>
                    <a:pt x="11949" y="143684"/>
                  </a:lnTo>
                  <a:lnTo>
                    <a:pt x="17501" y="151942"/>
                  </a:lnTo>
                  <a:lnTo>
                    <a:pt x="25882" y="156277"/>
                  </a:lnTo>
                  <a:lnTo>
                    <a:pt x="47672" y="157974"/>
                  </a:lnTo>
                  <a:lnTo>
                    <a:pt x="66715" y="151709"/>
                  </a:lnTo>
                  <a:lnTo>
                    <a:pt x="98004" y="128623"/>
                  </a:lnTo>
                  <a:lnTo>
                    <a:pt x="106242" y="105909"/>
                  </a:lnTo>
                  <a:lnTo>
                    <a:pt x="108734" y="78656"/>
                  </a:lnTo>
                  <a:lnTo>
                    <a:pt x="97793" y="21710"/>
                  </a:lnTo>
                  <a:lnTo>
                    <a:pt x="93447" y="14473"/>
                  </a:lnTo>
                  <a:lnTo>
                    <a:pt x="88211" y="9649"/>
                  </a:lnTo>
                  <a:lnTo>
                    <a:pt x="7071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908731" y="4108441"/>
              <a:ext cx="144327" cy="218317"/>
            </a:xfrm>
            <a:custGeom>
              <a:avLst/>
              <a:gdLst/>
              <a:ahLst/>
              <a:cxnLst/>
              <a:rect l="0" t="0" r="0" b="0"/>
              <a:pathLst>
                <a:path w="144327" h="218317">
                  <a:moveTo>
                    <a:pt x="17984" y="113486"/>
                  </a:moveTo>
                  <a:lnTo>
                    <a:pt x="23573" y="172103"/>
                  </a:lnTo>
                  <a:lnTo>
                    <a:pt x="33602" y="218088"/>
                  </a:lnTo>
                  <a:lnTo>
                    <a:pt x="33075" y="218316"/>
                  </a:lnTo>
                  <a:lnTo>
                    <a:pt x="14125" y="164870"/>
                  </a:lnTo>
                  <a:lnTo>
                    <a:pt x="0" y="110201"/>
                  </a:lnTo>
                  <a:lnTo>
                    <a:pt x="957" y="73518"/>
                  </a:lnTo>
                  <a:lnTo>
                    <a:pt x="6907" y="52439"/>
                  </a:lnTo>
                  <a:lnTo>
                    <a:pt x="17350" y="35271"/>
                  </a:lnTo>
                  <a:lnTo>
                    <a:pt x="32910" y="22962"/>
                  </a:lnTo>
                  <a:lnTo>
                    <a:pt x="71495" y="5528"/>
                  </a:lnTo>
                  <a:lnTo>
                    <a:pt x="108058" y="0"/>
                  </a:lnTo>
                  <a:lnTo>
                    <a:pt x="125477" y="1827"/>
                  </a:lnTo>
                  <a:lnTo>
                    <a:pt x="144326" y="82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21222" y="4485140"/>
              <a:ext cx="1189722" cy="52643"/>
            </a:xfrm>
            <a:custGeom>
              <a:avLst/>
              <a:gdLst/>
              <a:ahLst/>
              <a:cxnLst/>
              <a:rect l="0" t="0" r="0" b="0"/>
              <a:pathLst>
                <a:path w="1189722" h="52643">
                  <a:moveTo>
                    <a:pt x="1189721" y="0"/>
                  </a:moveTo>
                  <a:lnTo>
                    <a:pt x="1147029" y="3119"/>
                  </a:lnTo>
                  <a:lnTo>
                    <a:pt x="1085313" y="9553"/>
                  </a:lnTo>
                  <a:lnTo>
                    <a:pt x="1023171" y="10335"/>
                  </a:lnTo>
                  <a:lnTo>
                    <a:pt x="965489" y="4901"/>
                  </a:lnTo>
                  <a:lnTo>
                    <a:pt x="909035" y="8203"/>
                  </a:lnTo>
                  <a:lnTo>
                    <a:pt x="849704" y="10069"/>
                  </a:lnTo>
                  <a:lnTo>
                    <a:pt x="787595" y="16027"/>
                  </a:lnTo>
                  <a:lnTo>
                    <a:pt x="738859" y="19566"/>
                  </a:lnTo>
                  <a:lnTo>
                    <a:pt x="687375" y="20615"/>
                  </a:lnTo>
                  <a:lnTo>
                    <a:pt x="625981" y="20969"/>
                  </a:lnTo>
                  <a:lnTo>
                    <a:pt x="565675" y="21039"/>
                  </a:lnTo>
                  <a:lnTo>
                    <a:pt x="503373" y="21053"/>
                  </a:lnTo>
                  <a:lnTo>
                    <a:pt x="454604" y="21055"/>
                  </a:lnTo>
                  <a:lnTo>
                    <a:pt x="403109" y="26645"/>
                  </a:lnTo>
                  <a:lnTo>
                    <a:pt x="350807" y="30121"/>
                  </a:lnTo>
                  <a:lnTo>
                    <a:pt x="289137" y="31296"/>
                  </a:lnTo>
                  <a:lnTo>
                    <a:pt x="235015" y="34647"/>
                  </a:lnTo>
                  <a:lnTo>
                    <a:pt x="184593" y="40639"/>
                  </a:lnTo>
                  <a:lnTo>
                    <a:pt x="123507" y="42992"/>
                  </a:lnTo>
                  <a:lnTo>
                    <a:pt x="68980" y="50389"/>
                  </a:lnTo>
                  <a:lnTo>
                    <a:pt x="29018" y="5197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337326" y="4127171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67807" y="8333"/>
                  </a:lnTo>
                  <a:lnTo>
                    <a:pt x="32959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2684774" y="3885015"/>
            <a:ext cx="3259621" cy="652768"/>
            <a:chOff x="2684774" y="3885015"/>
            <a:chExt cx="3259621" cy="652768"/>
          </a:xfrm>
        </p:grpSpPr>
        <p:sp>
          <p:nvSpPr>
            <p:cNvPr id="100" name="Freeform 99"/>
            <p:cNvSpPr/>
            <p:nvPr/>
          </p:nvSpPr>
          <p:spPr>
            <a:xfrm>
              <a:off x="2684774" y="4024885"/>
              <a:ext cx="157921" cy="382615"/>
            </a:xfrm>
            <a:custGeom>
              <a:avLst/>
              <a:gdLst/>
              <a:ahLst/>
              <a:cxnLst/>
              <a:rect l="0" t="0" r="0" b="0"/>
              <a:pathLst>
                <a:path w="157921" h="382615">
                  <a:moveTo>
                    <a:pt x="31578" y="28586"/>
                  </a:moveTo>
                  <a:lnTo>
                    <a:pt x="14789" y="92036"/>
                  </a:lnTo>
                  <a:lnTo>
                    <a:pt x="11786" y="140713"/>
                  </a:lnTo>
                  <a:lnTo>
                    <a:pt x="9726" y="197899"/>
                  </a:lnTo>
                  <a:lnTo>
                    <a:pt x="3396" y="252408"/>
                  </a:lnTo>
                  <a:lnTo>
                    <a:pt x="1001" y="304434"/>
                  </a:lnTo>
                  <a:lnTo>
                    <a:pt x="191" y="364528"/>
                  </a:lnTo>
                  <a:lnTo>
                    <a:pt x="81" y="382614"/>
                  </a:lnTo>
                  <a:lnTo>
                    <a:pt x="0" y="323375"/>
                  </a:lnTo>
                  <a:lnTo>
                    <a:pt x="1164" y="275678"/>
                  </a:lnTo>
                  <a:lnTo>
                    <a:pt x="7229" y="224501"/>
                  </a:lnTo>
                  <a:lnTo>
                    <a:pt x="10715" y="172293"/>
                  </a:lnTo>
                  <a:lnTo>
                    <a:pt x="17468" y="120949"/>
                  </a:lnTo>
                  <a:lnTo>
                    <a:pt x="23461" y="64205"/>
                  </a:lnTo>
                  <a:lnTo>
                    <a:pt x="35564" y="13265"/>
                  </a:lnTo>
                  <a:lnTo>
                    <a:pt x="41254" y="5504"/>
                  </a:lnTo>
                  <a:lnTo>
                    <a:pt x="48557" y="1500"/>
                  </a:lnTo>
                  <a:lnTo>
                    <a:pt x="56936" y="0"/>
                  </a:lnTo>
                  <a:lnTo>
                    <a:pt x="63691" y="2510"/>
                  </a:lnTo>
                  <a:lnTo>
                    <a:pt x="74316" y="14657"/>
                  </a:lnTo>
                  <a:lnTo>
                    <a:pt x="94369" y="72563"/>
                  </a:lnTo>
                  <a:lnTo>
                    <a:pt x="114301" y="132810"/>
                  </a:lnTo>
                  <a:lnTo>
                    <a:pt x="125127" y="192630"/>
                  </a:lnTo>
                  <a:lnTo>
                    <a:pt x="137318" y="246387"/>
                  </a:lnTo>
                  <a:lnTo>
                    <a:pt x="154840" y="306327"/>
                  </a:lnTo>
                  <a:lnTo>
                    <a:pt x="157920" y="323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716352" y="4264041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50240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884808" y="4183543"/>
              <a:ext cx="147400" cy="164727"/>
            </a:xfrm>
            <a:custGeom>
              <a:avLst/>
              <a:gdLst/>
              <a:ahLst/>
              <a:cxnLst/>
              <a:rect l="0" t="0" r="0" b="0"/>
              <a:pathLst>
                <a:path w="147400" h="164727">
                  <a:moveTo>
                    <a:pt x="0" y="6799"/>
                  </a:moveTo>
                  <a:lnTo>
                    <a:pt x="14654" y="61940"/>
                  </a:lnTo>
                  <a:lnTo>
                    <a:pt x="20962" y="117733"/>
                  </a:lnTo>
                  <a:lnTo>
                    <a:pt x="26084" y="141501"/>
                  </a:lnTo>
                  <a:lnTo>
                    <a:pt x="25578" y="145733"/>
                  </a:lnTo>
                  <a:lnTo>
                    <a:pt x="22901" y="145045"/>
                  </a:lnTo>
                  <a:lnTo>
                    <a:pt x="18777" y="141077"/>
                  </a:lnTo>
                  <a:lnTo>
                    <a:pt x="14194" y="124190"/>
                  </a:lnTo>
                  <a:lnTo>
                    <a:pt x="14734" y="88374"/>
                  </a:lnTo>
                  <a:lnTo>
                    <a:pt x="25397" y="34351"/>
                  </a:lnTo>
                  <a:lnTo>
                    <a:pt x="40930" y="3784"/>
                  </a:lnTo>
                  <a:lnTo>
                    <a:pt x="48344" y="109"/>
                  </a:lnTo>
                  <a:lnTo>
                    <a:pt x="56796" y="0"/>
                  </a:lnTo>
                  <a:lnTo>
                    <a:pt x="74375" y="6117"/>
                  </a:lnTo>
                  <a:lnTo>
                    <a:pt x="97426" y="23884"/>
                  </a:lnTo>
                  <a:lnTo>
                    <a:pt x="117904" y="50855"/>
                  </a:lnTo>
                  <a:lnTo>
                    <a:pt x="139731" y="101811"/>
                  </a:lnTo>
                  <a:lnTo>
                    <a:pt x="147399" y="164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242777" y="4190342"/>
              <a:ext cx="10529" cy="105285"/>
            </a:xfrm>
            <a:custGeom>
              <a:avLst/>
              <a:gdLst/>
              <a:ahLst/>
              <a:cxnLst/>
              <a:rect l="0" t="0" r="0" b="0"/>
              <a:pathLst>
                <a:path w="10529" h="105285">
                  <a:moveTo>
                    <a:pt x="10528" y="0"/>
                  </a:moveTo>
                  <a:lnTo>
                    <a:pt x="2195" y="37478"/>
                  </a:lnTo>
                  <a:lnTo>
                    <a:pt x="650" y="72326"/>
                  </a:lnTo>
                  <a:lnTo>
                    <a:pt x="0" y="1052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242777" y="410611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327005" y="4126806"/>
              <a:ext cx="231628" cy="182249"/>
            </a:xfrm>
            <a:custGeom>
              <a:avLst/>
              <a:gdLst/>
              <a:ahLst/>
              <a:cxnLst/>
              <a:rect l="0" t="0" r="0" b="0"/>
              <a:pathLst>
                <a:path w="231628" h="182249">
                  <a:moveTo>
                    <a:pt x="0" y="95121"/>
                  </a:moveTo>
                  <a:lnTo>
                    <a:pt x="8333" y="132599"/>
                  </a:lnTo>
                  <a:lnTo>
                    <a:pt x="16305" y="182248"/>
                  </a:lnTo>
                  <a:lnTo>
                    <a:pt x="15549" y="181282"/>
                  </a:lnTo>
                  <a:lnTo>
                    <a:pt x="13875" y="177128"/>
                  </a:lnTo>
                  <a:lnTo>
                    <a:pt x="12359" y="129604"/>
                  </a:lnTo>
                  <a:lnTo>
                    <a:pt x="22112" y="77062"/>
                  </a:lnTo>
                  <a:lnTo>
                    <a:pt x="25270" y="65535"/>
                  </a:lnTo>
                  <a:lnTo>
                    <a:pt x="30884" y="59019"/>
                  </a:lnTo>
                  <a:lnTo>
                    <a:pt x="38137" y="55845"/>
                  </a:lnTo>
                  <a:lnTo>
                    <a:pt x="46482" y="54899"/>
                  </a:lnTo>
                  <a:lnTo>
                    <a:pt x="54384" y="57778"/>
                  </a:lnTo>
                  <a:lnTo>
                    <a:pt x="69404" y="70335"/>
                  </a:lnTo>
                  <a:lnTo>
                    <a:pt x="85425" y="97136"/>
                  </a:lnTo>
                  <a:lnTo>
                    <a:pt x="89705" y="99974"/>
                  </a:lnTo>
                  <a:lnTo>
                    <a:pt x="93729" y="98356"/>
                  </a:lnTo>
                  <a:lnTo>
                    <a:pt x="97581" y="93768"/>
                  </a:lnTo>
                  <a:lnTo>
                    <a:pt x="110509" y="34776"/>
                  </a:lnTo>
                  <a:lnTo>
                    <a:pt x="115787" y="23306"/>
                  </a:lnTo>
                  <a:lnTo>
                    <a:pt x="131009" y="7441"/>
                  </a:lnTo>
                  <a:lnTo>
                    <a:pt x="139982" y="1573"/>
                  </a:lnTo>
                  <a:lnTo>
                    <a:pt x="149473" y="0"/>
                  </a:lnTo>
                  <a:lnTo>
                    <a:pt x="169378" y="4492"/>
                  </a:lnTo>
                  <a:lnTo>
                    <a:pt x="177259" y="10135"/>
                  </a:lnTo>
                  <a:lnTo>
                    <a:pt x="189136" y="25764"/>
                  </a:lnTo>
                  <a:lnTo>
                    <a:pt x="213738" y="84974"/>
                  </a:lnTo>
                  <a:lnTo>
                    <a:pt x="231627" y="1372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593138" y="4105836"/>
              <a:ext cx="144479" cy="158206"/>
            </a:xfrm>
            <a:custGeom>
              <a:avLst/>
              <a:gdLst/>
              <a:ahLst/>
              <a:cxnLst/>
              <a:rect l="0" t="0" r="0" b="0"/>
              <a:pathLst>
                <a:path w="144479" h="158206">
                  <a:moveTo>
                    <a:pt x="91836" y="52920"/>
                  </a:moveTo>
                  <a:lnTo>
                    <a:pt x="91836" y="30563"/>
                  </a:lnTo>
                  <a:lnTo>
                    <a:pt x="85597" y="13348"/>
                  </a:lnTo>
                  <a:lnTo>
                    <a:pt x="80657" y="5482"/>
                  </a:lnTo>
                  <a:lnTo>
                    <a:pt x="72685" y="1407"/>
                  </a:lnTo>
                  <a:lnTo>
                    <a:pt x="51349" y="0"/>
                  </a:lnTo>
                  <a:lnTo>
                    <a:pt x="41448" y="3602"/>
                  </a:lnTo>
                  <a:lnTo>
                    <a:pt x="24208" y="16963"/>
                  </a:lnTo>
                  <a:lnTo>
                    <a:pt x="6937" y="49805"/>
                  </a:lnTo>
                  <a:lnTo>
                    <a:pt x="0" y="89172"/>
                  </a:lnTo>
                  <a:lnTo>
                    <a:pt x="3534" y="124883"/>
                  </a:lnTo>
                  <a:lnTo>
                    <a:pt x="12036" y="143785"/>
                  </a:lnTo>
                  <a:lnTo>
                    <a:pt x="17579" y="152101"/>
                  </a:lnTo>
                  <a:lnTo>
                    <a:pt x="23614" y="155306"/>
                  </a:lnTo>
                  <a:lnTo>
                    <a:pt x="29977" y="155102"/>
                  </a:lnTo>
                  <a:lnTo>
                    <a:pt x="36559" y="152627"/>
                  </a:lnTo>
                  <a:lnTo>
                    <a:pt x="57000" y="132376"/>
                  </a:lnTo>
                  <a:lnTo>
                    <a:pt x="64655" y="110850"/>
                  </a:lnTo>
                  <a:lnTo>
                    <a:pt x="75158" y="64493"/>
                  </a:lnTo>
                  <a:lnTo>
                    <a:pt x="77208" y="61805"/>
                  </a:lnTo>
                  <a:lnTo>
                    <a:pt x="78574" y="64693"/>
                  </a:lnTo>
                  <a:lnTo>
                    <a:pt x="86357" y="97360"/>
                  </a:lnTo>
                  <a:lnTo>
                    <a:pt x="101391" y="127309"/>
                  </a:lnTo>
                  <a:lnTo>
                    <a:pt x="117139" y="141744"/>
                  </a:lnTo>
                  <a:lnTo>
                    <a:pt x="144478" y="1582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748145" y="4092901"/>
              <a:ext cx="147230" cy="444882"/>
            </a:xfrm>
            <a:custGeom>
              <a:avLst/>
              <a:gdLst/>
              <a:ahLst/>
              <a:cxnLst/>
              <a:rect l="0" t="0" r="0" b="0"/>
              <a:pathLst>
                <a:path w="147230" h="444882">
                  <a:moveTo>
                    <a:pt x="94756" y="65855"/>
                  </a:moveTo>
                  <a:lnTo>
                    <a:pt x="100346" y="49088"/>
                  </a:lnTo>
                  <a:lnTo>
                    <a:pt x="96850" y="31497"/>
                  </a:lnTo>
                  <a:lnTo>
                    <a:pt x="92643" y="21893"/>
                  </a:lnTo>
                  <a:lnTo>
                    <a:pt x="78609" y="8102"/>
                  </a:lnTo>
                  <a:lnTo>
                    <a:pt x="69954" y="2786"/>
                  </a:lnTo>
                  <a:lnTo>
                    <a:pt x="50977" y="0"/>
                  </a:lnTo>
                  <a:lnTo>
                    <a:pt x="41004" y="895"/>
                  </a:lnTo>
                  <a:lnTo>
                    <a:pt x="33185" y="5001"/>
                  </a:lnTo>
                  <a:lnTo>
                    <a:pt x="21378" y="18922"/>
                  </a:lnTo>
                  <a:lnTo>
                    <a:pt x="8154" y="46490"/>
                  </a:lnTo>
                  <a:lnTo>
                    <a:pt x="6743" y="69727"/>
                  </a:lnTo>
                  <a:lnTo>
                    <a:pt x="15370" y="122772"/>
                  </a:lnTo>
                  <a:lnTo>
                    <a:pt x="27888" y="144184"/>
                  </a:lnTo>
                  <a:lnTo>
                    <a:pt x="36139" y="153169"/>
                  </a:lnTo>
                  <a:lnTo>
                    <a:pt x="45150" y="157990"/>
                  </a:lnTo>
                  <a:lnTo>
                    <a:pt x="64520" y="160226"/>
                  </a:lnTo>
                  <a:lnTo>
                    <a:pt x="73429" y="156845"/>
                  </a:lnTo>
                  <a:lnTo>
                    <a:pt x="89567" y="143730"/>
                  </a:lnTo>
                  <a:lnTo>
                    <a:pt x="111806" y="116615"/>
                  </a:lnTo>
                  <a:lnTo>
                    <a:pt x="116651" y="114903"/>
                  </a:lnTo>
                  <a:lnTo>
                    <a:pt x="119881" y="118441"/>
                  </a:lnTo>
                  <a:lnTo>
                    <a:pt x="124427" y="145777"/>
                  </a:lnTo>
                  <a:lnTo>
                    <a:pt x="131553" y="196936"/>
                  </a:lnTo>
                  <a:lnTo>
                    <a:pt x="143055" y="253271"/>
                  </a:lnTo>
                  <a:lnTo>
                    <a:pt x="146541" y="316391"/>
                  </a:lnTo>
                  <a:lnTo>
                    <a:pt x="147229" y="374267"/>
                  </a:lnTo>
                  <a:lnTo>
                    <a:pt x="141759" y="411090"/>
                  </a:lnTo>
                  <a:lnTo>
                    <a:pt x="136620" y="420014"/>
                  </a:lnTo>
                  <a:lnTo>
                    <a:pt x="121551" y="433049"/>
                  </a:lnTo>
                  <a:lnTo>
                    <a:pt x="100036" y="439623"/>
                  </a:lnTo>
                  <a:lnTo>
                    <a:pt x="42506" y="443842"/>
                  </a:lnTo>
                  <a:lnTo>
                    <a:pt x="0" y="4448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953126" y="4200870"/>
              <a:ext cx="5590" cy="94757"/>
            </a:xfrm>
            <a:custGeom>
              <a:avLst/>
              <a:gdLst/>
              <a:ahLst/>
              <a:cxnLst/>
              <a:rect l="0" t="0" r="0" b="0"/>
              <a:pathLst>
                <a:path w="5590" h="94757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5589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958715" y="406400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042943" y="4127142"/>
              <a:ext cx="136871" cy="157957"/>
            </a:xfrm>
            <a:custGeom>
              <a:avLst/>
              <a:gdLst/>
              <a:ahLst/>
              <a:cxnLst/>
              <a:rect l="0" t="0" r="0" b="0"/>
              <a:pathLst>
                <a:path w="136871" h="157957">
                  <a:moveTo>
                    <a:pt x="0" y="73728"/>
                  </a:moveTo>
                  <a:lnTo>
                    <a:pt x="5589" y="132345"/>
                  </a:lnTo>
                  <a:lnTo>
                    <a:pt x="6066" y="137373"/>
                  </a:lnTo>
                  <a:lnTo>
                    <a:pt x="5213" y="137215"/>
                  </a:lnTo>
                  <a:lnTo>
                    <a:pt x="3475" y="133600"/>
                  </a:lnTo>
                  <a:lnTo>
                    <a:pt x="1029" y="106156"/>
                  </a:lnTo>
                  <a:lnTo>
                    <a:pt x="11588" y="44449"/>
                  </a:lnTo>
                  <a:lnTo>
                    <a:pt x="19188" y="23281"/>
                  </a:lnTo>
                  <a:lnTo>
                    <a:pt x="30365" y="6073"/>
                  </a:lnTo>
                  <a:lnTo>
                    <a:pt x="37790" y="1719"/>
                  </a:lnTo>
                  <a:lnTo>
                    <a:pt x="55400" y="0"/>
                  </a:lnTo>
                  <a:lnTo>
                    <a:pt x="63839" y="3519"/>
                  </a:lnTo>
                  <a:lnTo>
                    <a:pt x="79456" y="16788"/>
                  </a:lnTo>
                  <a:lnTo>
                    <a:pt x="95812" y="43989"/>
                  </a:lnTo>
                  <a:lnTo>
                    <a:pt x="118609" y="103361"/>
                  </a:lnTo>
                  <a:lnTo>
                    <a:pt x="131459" y="133201"/>
                  </a:lnTo>
                  <a:lnTo>
                    <a:pt x="136870" y="1579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223709" y="4086381"/>
              <a:ext cx="145618" cy="182829"/>
            </a:xfrm>
            <a:custGeom>
              <a:avLst/>
              <a:gdLst/>
              <a:ahLst/>
              <a:cxnLst/>
              <a:rect l="0" t="0" r="0" b="0"/>
              <a:pathLst>
                <a:path w="145618" h="182829">
                  <a:moveTo>
                    <a:pt x="82446" y="40790"/>
                  </a:moveTo>
                  <a:lnTo>
                    <a:pt x="53138" y="2417"/>
                  </a:lnTo>
                  <a:lnTo>
                    <a:pt x="45360" y="0"/>
                  </a:lnTo>
                  <a:lnTo>
                    <a:pt x="27359" y="3553"/>
                  </a:lnTo>
                  <a:lnTo>
                    <a:pt x="19985" y="8946"/>
                  </a:lnTo>
                  <a:lnTo>
                    <a:pt x="8672" y="24298"/>
                  </a:lnTo>
                  <a:lnTo>
                    <a:pt x="1316" y="63849"/>
                  </a:lnTo>
                  <a:lnTo>
                    <a:pt x="0" y="120040"/>
                  </a:lnTo>
                  <a:lnTo>
                    <a:pt x="7974" y="155129"/>
                  </a:lnTo>
                  <a:lnTo>
                    <a:pt x="18542" y="177005"/>
                  </a:lnTo>
                  <a:lnTo>
                    <a:pt x="25806" y="181903"/>
                  </a:lnTo>
                  <a:lnTo>
                    <a:pt x="34157" y="182828"/>
                  </a:lnTo>
                  <a:lnTo>
                    <a:pt x="43234" y="181105"/>
                  </a:lnTo>
                  <a:lnTo>
                    <a:pt x="59559" y="169832"/>
                  </a:lnTo>
                  <a:lnTo>
                    <a:pt x="73444" y="151954"/>
                  </a:lnTo>
                  <a:lnTo>
                    <a:pt x="86668" y="115581"/>
                  </a:lnTo>
                  <a:lnTo>
                    <a:pt x="91106" y="84527"/>
                  </a:lnTo>
                  <a:lnTo>
                    <a:pt x="91729" y="86326"/>
                  </a:lnTo>
                  <a:lnTo>
                    <a:pt x="92145" y="92204"/>
                  </a:lnTo>
                  <a:lnTo>
                    <a:pt x="103907" y="117245"/>
                  </a:lnTo>
                  <a:lnTo>
                    <a:pt x="122210" y="141302"/>
                  </a:lnTo>
                  <a:lnTo>
                    <a:pt x="127673" y="145233"/>
                  </a:lnTo>
                  <a:lnTo>
                    <a:pt x="132485" y="146683"/>
                  </a:lnTo>
                  <a:lnTo>
                    <a:pt x="145617" y="1460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390383" y="4074528"/>
              <a:ext cx="73700" cy="161803"/>
            </a:xfrm>
            <a:custGeom>
              <a:avLst/>
              <a:gdLst/>
              <a:ahLst/>
              <a:cxnLst/>
              <a:rect l="0" t="0" r="0" b="0"/>
              <a:pathLst>
                <a:path w="73700" h="161803">
                  <a:moveTo>
                    <a:pt x="0" y="84228"/>
                  </a:moveTo>
                  <a:lnTo>
                    <a:pt x="17958" y="138103"/>
                  </a:lnTo>
                  <a:lnTo>
                    <a:pt x="25858" y="161802"/>
                  </a:lnTo>
                  <a:lnTo>
                    <a:pt x="13107" y="102739"/>
                  </a:lnTo>
                  <a:lnTo>
                    <a:pt x="14412" y="65537"/>
                  </a:lnTo>
                  <a:lnTo>
                    <a:pt x="16627" y="54219"/>
                  </a:lnTo>
                  <a:lnTo>
                    <a:pt x="28447" y="35406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527253" y="4169285"/>
              <a:ext cx="42115" cy="52643"/>
            </a:xfrm>
            <a:custGeom>
              <a:avLst/>
              <a:gdLst/>
              <a:ahLst/>
              <a:cxnLst/>
              <a:rect l="0" t="0" r="0" b="0"/>
              <a:pathLst>
                <a:path w="42115" h="52643">
                  <a:moveTo>
                    <a:pt x="0" y="0"/>
                  </a:moveTo>
                  <a:lnTo>
                    <a:pt x="33577" y="34747"/>
                  </a:lnTo>
                  <a:lnTo>
                    <a:pt x="42114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506197" y="4085057"/>
              <a:ext cx="136871" cy="431669"/>
            </a:xfrm>
            <a:custGeom>
              <a:avLst/>
              <a:gdLst/>
              <a:ahLst/>
              <a:cxnLst/>
              <a:rect l="0" t="0" r="0" b="0"/>
              <a:pathLst>
                <a:path w="136871" h="431669">
                  <a:moveTo>
                    <a:pt x="136870" y="0"/>
                  </a:moveTo>
                  <a:lnTo>
                    <a:pt x="121229" y="17980"/>
                  </a:lnTo>
                  <a:lnTo>
                    <a:pt x="96437" y="75331"/>
                  </a:lnTo>
                  <a:lnTo>
                    <a:pt x="82256" y="124355"/>
                  </a:lnTo>
                  <a:lnTo>
                    <a:pt x="66984" y="176512"/>
                  </a:lnTo>
                  <a:lnTo>
                    <a:pt x="49173" y="236890"/>
                  </a:lnTo>
                  <a:lnTo>
                    <a:pt x="38616" y="288948"/>
                  </a:lnTo>
                  <a:lnTo>
                    <a:pt x="24568" y="344205"/>
                  </a:lnTo>
                  <a:lnTo>
                    <a:pt x="7019" y="399656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876933" y="3885015"/>
              <a:ext cx="124104" cy="389556"/>
            </a:xfrm>
            <a:custGeom>
              <a:avLst/>
              <a:gdLst/>
              <a:ahLst/>
              <a:cxnLst/>
              <a:rect l="0" t="0" r="0" b="0"/>
              <a:pathLst>
                <a:path w="124104" h="389556">
                  <a:moveTo>
                    <a:pt x="29346" y="0"/>
                  </a:moveTo>
                  <a:lnTo>
                    <a:pt x="29346" y="57264"/>
                  </a:lnTo>
                  <a:lnTo>
                    <a:pt x="29346" y="118156"/>
                  </a:lnTo>
                  <a:lnTo>
                    <a:pt x="29346" y="166681"/>
                  </a:lnTo>
                  <a:lnTo>
                    <a:pt x="28177" y="228244"/>
                  </a:lnTo>
                  <a:lnTo>
                    <a:pt x="22111" y="277158"/>
                  </a:lnTo>
                  <a:lnTo>
                    <a:pt x="16349" y="333081"/>
                  </a:lnTo>
                  <a:lnTo>
                    <a:pt x="8181" y="388097"/>
                  </a:lnTo>
                  <a:lnTo>
                    <a:pt x="5877" y="386243"/>
                  </a:lnTo>
                  <a:lnTo>
                    <a:pt x="1368" y="371705"/>
                  </a:lnTo>
                  <a:lnTo>
                    <a:pt x="0" y="337212"/>
                  </a:lnTo>
                  <a:lnTo>
                    <a:pt x="12556" y="275398"/>
                  </a:lnTo>
                  <a:lnTo>
                    <a:pt x="18153" y="266657"/>
                  </a:lnTo>
                  <a:lnTo>
                    <a:pt x="33730" y="253825"/>
                  </a:lnTo>
                  <a:lnTo>
                    <a:pt x="67820" y="245613"/>
                  </a:lnTo>
                  <a:lnTo>
                    <a:pt x="77222" y="247971"/>
                  </a:lnTo>
                  <a:lnTo>
                    <a:pt x="84660" y="253051"/>
                  </a:lnTo>
                  <a:lnTo>
                    <a:pt x="96044" y="268055"/>
                  </a:lnTo>
                  <a:lnTo>
                    <a:pt x="116624" y="316493"/>
                  </a:lnTo>
                  <a:lnTo>
                    <a:pt x="123118" y="370676"/>
                  </a:lnTo>
                  <a:lnTo>
                    <a:pt x="124103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018794" y="4148228"/>
              <a:ext cx="111712" cy="152892"/>
            </a:xfrm>
            <a:custGeom>
              <a:avLst/>
              <a:gdLst/>
              <a:ahLst/>
              <a:cxnLst/>
              <a:rect l="0" t="0" r="0" b="0"/>
              <a:pathLst>
                <a:path w="111712" h="152892">
                  <a:moveTo>
                    <a:pt x="87527" y="10528"/>
                  </a:moveTo>
                  <a:lnTo>
                    <a:pt x="56245" y="20104"/>
                  </a:lnTo>
                  <a:lnTo>
                    <a:pt x="32505" y="38062"/>
                  </a:lnTo>
                  <a:lnTo>
                    <a:pt x="11822" y="65090"/>
                  </a:lnTo>
                  <a:lnTo>
                    <a:pt x="2018" y="85081"/>
                  </a:lnTo>
                  <a:lnTo>
                    <a:pt x="0" y="105664"/>
                  </a:lnTo>
                  <a:lnTo>
                    <a:pt x="4173" y="126510"/>
                  </a:lnTo>
                  <a:lnTo>
                    <a:pt x="13826" y="147474"/>
                  </a:lnTo>
                  <a:lnTo>
                    <a:pt x="20845" y="152128"/>
                  </a:lnTo>
                  <a:lnTo>
                    <a:pt x="29035" y="152891"/>
                  </a:lnTo>
                  <a:lnTo>
                    <a:pt x="47492" y="147500"/>
                  </a:lnTo>
                  <a:lnTo>
                    <a:pt x="84818" y="124975"/>
                  </a:lnTo>
                  <a:lnTo>
                    <a:pt x="99191" y="110527"/>
                  </a:lnTo>
                  <a:lnTo>
                    <a:pt x="109479" y="92406"/>
                  </a:lnTo>
                  <a:lnTo>
                    <a:pt x="111711" y="69535"/>
                  </a:lnTo>
                  <a:lnTo>
                    <a:pt x="107634" y="46112"/>
                  </a:lnTo>
                  <a:lnTo>
                    <a:pt x="98023" y="27903"/>
                  </a:lnTo>
                  <a:lnTo>
                    <a:pt x="664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156845" y="4127171"/>
              <a:ext cx="75819" cy="154567"/>
            </a:xfrm>
            <a:custGeom>
              <a:avLst/>
              <a:gdLst/>
              <a:ahLst/>
              <a:cxnLst/>
              <a:rect l="0" t="0" r="0" b="0"/>
              <a:pathLst>
                <a:path w="75819" h="154567">
                  <a:moveTo>
                    <a:pt x="2118" y="84228"/>
                  </a:moveTo>
                  <a:lnTo>
                    <a:pt x="21247" y="136933"/>
                  </a:lnTo>
                  <a:lnTo>
                    <a:pt x="34042" y="154566"/>
                  </a:lnTo>
                  <a:lnTo>
                    <a:pt x="3493" y="93803"/>
                  </a:lnTo>
                  <a:lnTo>
                    <a:pt x="0" y="70156"/>
                  </a:lnTo>
                  <a:lnTo>
                    <a:pt x="3516" y="46388"/>
                  </a:lnTo>
                  <a:lnTo>
                    <a:pt x="12878" y="28026"/>
                  </a:lnTo>
                  <a:lnTo>
                    <a:pt x="27958" y="15185"/>
                  </a:lnTo>
                  <a:lnTo>
                    <a:pt x="45188" y="6749"/>
                  </a:lnTo>
                  <a:lnTo>
                    <a:pt x="7581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274777" y="4179813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3119" y="42692"/>
                  </a:lnTo>
                  <a:lnTo>
                    <a:pt x="10723" y="99728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295834" y="408505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330032" y="4163219"/>
              <a:ext cx="123730" cy="146224"/>
            </a:xfrm>
            <a:custGeom>
              <a:avLst/>
              <a:gdLst/>
              <a:ahLst/>
              <a:cxnLst/>
              <a:rect l="0" t="0" r="0" b="0"/>
              <a:pathLst>
                <a:path w="123730" h="146224">
                  <a:moveTo>
                    <a:pt x="18445" y="6066"/>
                  </a:moveTo>
                  <a:lnTo>
                    <a:pt x="61136" y="2946"/>
                  </a:lnTo>
                  <a:lnTo>
                    <a:pt x="81872" y="0"/>
                  </a:lnTo>
                  <a:lnTo>
                    <a:pt x="102787" y="2590"/>
                  </a:lnTo>
                  <a:lnTo>
                    <a:pt x="107428" y="6088"/>
                  </a:lnTo>
                  <a:lnTo>
                    <a:pt x="108182" y="10760"/>
                  </a:lnTo>
                  <a:lnTo>
                    <a:pt x="92582" y="40658"/>
                  </a:lnTo>
                  <a:lnTo>
                    <a:pt x="65801" y="71954"/>
                  </a:lnTo>
                  <a:lnTo>
                    <a:pt x="8530" y="121833"/>
                  </a:lnTo>
                  <a:lnTo>
                    <a:pt x="1307" y="128867"/>
                  </a:lnTo>
                  <a:lnTo>
                    <a:pt x="0" y="134727"/>
                  </a:lnTo>
                  <a:lnTo>
                    <a:pt x="2639" y="139803"/>
                  </a:lnTo>
                  <a:lnTo>
                    <a:pt x="7907" y="144357"/>
                  </a:lnTo>
                  <a:lnTo>
                    <a:pt x="14929" y="146223"/>
                  </a:lnTo>
                  <a:lnTo>
                    <a:pt x="67071" y="143600"/>
                  </a:lnTo>
                  <a:lnTo>
                    <a:pt x="123729" y="1324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461148" y="4169285"/>
              <a:ext cx="126628" cy="157985"/>
            </a:xfrm>
            <a:custGeom>
              <a:avLst/>
              <a:gdLst/>
              <a:ahLst/>
              <a:cxnLst/>
              <a:rect l="0" t="0" r="0" b="0"/>
              <a:pathLst>
                <a:path w="126628" h="157985">
                  <a:moveTo>
                    <a:pt x="66313" y="10528"/>
                  </a:moveTo>
                  <a:lnTo>
                    <a:pt x="35031" y="20103"/>
                  </a:lnTo>
                  <a:lnTo>
                    <a:pt x="18874" y="30771"/>
                  </a:lnTo>
                  <a:lnTo>
                    <a:pt x="7015" y="46431"/>
                  </a:lnTo>
                  <a:lnTo>
                    <a:pt x="2214" y="55521"/>
                  </a:lnTo>
                  <a:lnTo>
                    <a:pt x="0" y="78098"/>
                  </a:lnTo>
                  <a:lnTo>
                    <a:pt x="8111" y="125131"/>
                  </a:lnTo>
                  <a:lnTo>
                    <a:pt x="23201" y="151979"/>
                  </a:lnTo>
                  <a:lnTo>
                    <a:pt x="30553" y="156302"/>
                  </a:lnTo>
                  <a:lnTo>
                    <a:pt x="48080" y="157984"/>
                  </a:lnTo>
                  <a:lnTo>
                    <a:pt x="77678" y="152355"/>
                  </a:lnTo>
                  <a:lnTo>
                    <a:pt x="95151" y="140243"/>
                  </a:lnTo>
                  <a:lnTo>
                    <a:pt x="109545" y="123161"/>
                  </a:lnTo>
                  <a:lnTo>
                    <a:pt x="119843" y="103871"/>
                  </a:lnTo>
                  <a:lnTo>
                    <a:pt x="126627" y="67691"/>
                  </a:lnTo>
                  <a:lnTo>
                    <a:pt x="123048" y="32925"/>
                  </a:lnTo>
                  <a:lnTo>
                    <a:pt x="118175" y="24289"/>
                  </a:lnTo>
                  <a:lnTo>
                    <a:pt x="873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611689" y="4178389"/>
              <a:ext cx="119760" cy="148824"/>
            </a:xfrm>
            <a:custGeom>
              <a:avLst/>
              <a:gdLst/>
              <a:ahLst/>
              <a:cxnLst/>
              <a:rect l="0" t="0" r="0" b="0"/>
              <a:pathLst>
                <a:path w="119760" h="148824">
                  <a:moveTo>
                    <a:pt x="0" y="64595"/>
                  </a:moveTo>
                  <a:lnTo>
                    <a:pt x="14654" y="108558"/>
                  </a:lnTo>
                  <a:lnTo>
                    <a:pt x="14449" y="112621"/>
                  </a:lnTo>
                  <a:lnTo>
                    <a:pt x="11972" y="112990"/>
                  </a:lnTo>
                  <a:lnTo>
                    <a:pt x="7981" y="110896"/>
                  </a:lnTo>
                  <a:lnTo>
                    <a:pt x="3547" y="96092"/>
                  </a:lnTo>
                  <a:lnTo>
                    <a:pt x="700" y="48460"/>
                  </a:lnTo>
                  <a:lnTo>
                    <a:pt x="6551" y="27788"/>
                  </a:lnTo>
                  <a:lnTo>
                    <a:pt x="11386" y="19000"/>
                  </a:lnTo>
                  <a:lnTo>
                    <a:pt x="26117" y="6116"/>
                  </a:lnTo>
                  <a:lnTo>
                    <a:pt x="34959" y="1043"/>
                  </a:lnTo>
                  <a:lnTo>
                    <a:pt x="44363" y="0"/>
                  </a:lnTo>
                  <a:lnTo>
                    <a:pt x="64171" y="5081"/>
                  </a:lnTo>
                  <a:lnTo>
                    <a:pt x="81553" y="18257"/>
                  </a:lnTo>
                  <a:lnTo>
                    <a:pt x="95907" y="35812"/>
                  </a:lnTo>
                  <a:lnTo>
                    <a:pt x="118550" y="86021"/>
                  </a:lnTo>
                  <a:lnTo>
                    <a:pt x="119759" y="106873"/>
                  </a:lnTo>
                  <a:lnTo>
                    <a:pt x="116397" y="125499"/>
                  </a:lnTo>
                  <a:lnTo>
                    <a:pt x="105285" y="1488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790673" y="3979772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7236" y="27556"/>
                  </a:lnTo>
                  <a:lnTo>
                    <a:pt x="9879" y="86898"/>
                  </a:lnTo>
                  <a:lnTo>
                    <a:pt x="10336" y="137661"/>
                  </a:lnTo>
                  <a:lnTo>
                    <a:pt x="13591" y="189747"/>
                  </a:lnTo>
                  <a:lnTo>
                    <a:pt x="18845" y="239105"/>
                  </a:lnTo>
                  <a:lnTo>
                    <a:pt x="20402" y="277126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716974" y="4101988"/>
              <a:ext cx="157928" cy="14655"/>
            </a:xfrm>
            <a:custGeom>
              <a:avLst/>
              <a:gdLst/>
              <a:ahLst/>
              <a:cxnLst/>
              <a:rect l="0" t="0" r="0" b="0"/>
              <a:pathLst>
                <a:path w="157928" h="14655">
                  <a:moveTo>
                    <a:pt x="157927" y="14654"/>
                  </a:moveTo>
                  <a:lnTo>
                    <a:pt x="113965" y="0"/>
                  </a:lnTo>
                  <a:lnTo>
                    <a:pt x="78091" y="1084"/>
                  </a:lnTo>
                  <a:lnTo>
                    <a:pt x="21491" y="10760"/>
                  </a:lnTo>
                  <a:lnTo>
                    <a:pt x="0" y="146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867184" y="4190016"/>
              <a:ext cx="77211" cy="130572"/>
            </a:xfrm>
            <a:custGeom>
              <a:avLst/>
              <a:gdLst/>
              <a:ahLst/>
              <a:cxnLst/>
              <a:rect l="0" t="0" r="0" b="0"/>
              <a:pathLst>
                <a:path w="77211" h="130572">
                  <a:moveTo>
                    <a:pt x="77210" y="11004"/>
                  </a:moveTo>
                  <a:lnTo>
                    <a:pt x="72731" y="5367"/>
                  </a:lnTo>
                  <a:lnTo>
                    <a:pt x="65098" y="1347"/>
                  </a:lnTo>
                  <a:lnTo>
                    <a:pt x="47257" y="0"/>
                  </a:lnTo>
                  <a:lnTo>
                    <a:pt x="38757" y="3618"/>
                  </a:lnTo>
                  <a:lnTo>
                    <a:pt x="23072" y="16996"/>
                  </a:lnTo>
                  <a:lnTo>
                    <a:pt x="6678" y="44260"/>
                  </a:lnTo>
                  <a:lnTo>
                    <a:pt x="0" y="80153"/>
                  </a:lnTo>
                  <a:lnTo>
                    <a:pt x="3611" y="114835"/>
                  </a:lnTo>
                  <a:lnTo>
                    <a:pt x="9659" y="122289"/>
                  </a:lnTo>
                  <a:lnTo>
                    <a:pt x="28857" y="130571"/>
                  </a:lnTo>
                  <a:lnTo>
                    <a:pt x="38188" y="130440"/>
                  </a:lnTo>
                  <a:lnTo>
                    <a:pt x="54795" y="124055"/>
                  </a:lnTo>
                  <a:lnTo>
                    <a:pt x="63909" y="1136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5938072" y="3906072"/>
            <a:ext cx="1484520" cy="458247"/>
            <a:chOff x="5938072" y="3906072"/>
            <a:chExt cx="1484520" cy="458247"/>
          </a:xfrm>
        </p:grpSpPr>
        <p:sp>
          <p:nvSpPr>
            <p:cNvPr id="127" name="Freeform 126"/>
            <p:cNvSpPr/>
            <p:nvPr/>
          </p:nvSpPr>
          <p:spPr>
            <a:xfrm>
              <a:off x="5938072" y="4200870"/>
              <a:ext cx="42115" cy="136872"/>
            </a:xfrm>
            <a:custGeom>
              <a:avLst/>
              <a:gdLst/>
              <a:ahLst/>
              <a:cxnLst/>
              <a:rect l="0" t="0" r="0" b="0"/>
              <a:pathLst>
                <a:path w="42115" h="136872">
                  <a:moveTo>
                    <a:pt x="0" y="0"/>
                  </a:moveTo>
                  <a:lnTo>
                    <a:pt x="0" y="58617"/>
                  </a:lnTo>
                  <a:lnTo>
                    <a:pt x="6239" y="79085"/>
                  </a:lnTo>
                  <a:lnTo>
                    <a:pt x="31209" y="127985"/>
                  </a:lnTo>
                  <a:lnTo>
                    <a:pt x="42114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022300" y="3906072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0" y="0"/>
                  </a:moveTo>
                  <a:lnTo>
                    <a:pt x="3120" y="42692"/>
                  </a:lnTo>
                  <a:lnTo>
                    <a:pt x="9065" y="95521"/>
                  </a:lnTo>
                  <a:lnTo>
                    <a:pt x="10095" y="145156"/>
                  </a:lnTo>
                  <a:lnTo>
                    <a:pt x="15989" y="202496"/>
                  </a:lnTo>
                  <a:lnTo>
                    <a:pt x="19556" y="258351"/>
                  </a:lnTo>
                  <a:lnTo>
                    <a:pt x="20612" y="311945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285513" y="3990300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51117"/>
                  </a:lnTo>
                  <a:lnTo>
                    <a:pt x="3119" y="208553"/>
                  </a:lnTo>
                  <a:lnTo>
                    <a:pt x="8333" y="259495"/>
                  </a:lnTo>
                  <a:lnTo>
                    <a:pt x="9877" y="301105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380269" y="4253513"/>
              <a:ext cx="21058" cy="73700"/>
            </a:xfrm>
            <a:custGeom>
              <a:avLst/>
              <a:gdLst/>
              <a:ahLst/>
              <a:cxnLst/>
              <a:rect l="0" t="0" r="0" b="0"/>
              <a:pathLst>
                <a:path w="21058" h="73700">
                  <a:moveTo>
                    <a:pt x="0" y="0"/>
                  </a:moveTo>
                  <a:lnTo>
                    <a:pt x="18211" y="57753"/>
                  </a:lnTo>
                  <a:lnTo>
                    <a:pt x="21057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380269" y="415875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443440" y="4209164"/>
              <a:ext cx="201269" cy="155155"/>
            </a:xfrm>
            <a:custGeom>
              <a:avLst/>
              <a:gdLst/>
              <a:ahLst/>
              <a:cxnLst/>
              <a:rect l="0" t="0" r="0" b="0"/>
              <a:pathLst>
                <a:path w="201269" h="155155">
                  <a:moveTo>
                    <a:pt x="0" y="65406"/>
                  </a:moveTo>
                  <a:lnTo>
                    <a:pt x="0" y="127880"/>
                  </a:lnTo>
                  <a:lnTo>
                    <a:pt x="1170" y="76301"/>
                  </a:lnTo>
                  <a:lnTo>
                    <a:pt x="9576" y="38738"/>
                  </a:lnTo>
                  <a:lnTo>
                    <a:pt x="20244" y="20018"/>
                  </a:lnTo>
                  <a:lnTo>
                    <a:pt x="26364" y="16430"/>
                  </a:lnTo>
                  <a:lnTo>
                    <a:pt x="32784" y="16378"/>
                  </a:lnTo>
                  <a:lnTo>
                    <a:pt x="46156" y="22558"/>
                  </a:lnTo>
                  <a:lnTo>
                    <a:pt x="59898" y="33104"/>
                  </a:lnTo>
                  <a:lnTo>
                    <a:pt x="67565" y="51829"/>
                  </a:lnTo>
                  <a:lnTo>
                    <a:pt x="78078" y="96389"/>
                  </a:lnTo>
                  <a:lnTo>
                    <a:pt x="81298" y="100099"/>
                  </a:lnTo>
                  <a:lnTo>
                    <a:pt x="84615" y="99063"/>
                  </a:lnTo>
                  <a:lnTo>
                    <a:pt x="87995" y="94863"/>
                  </a:lnTo>
                  <a:lnTo>
                    <a:pt x="118637" y="79716"/>
                  </a:lnTo>
                  <a:lnTo>
                    <a:pt x="149406" y="70166"/>
                  </a:lnTo>
                  <a:lnTo>
                    <a:pt x="174418" y="67521"/>
                  </a:lnTo>
                  <a:lnTo>
                    <a:pt x="184129" y="63306"/>
                  </a:lnTo>
                  <a:lnTo>
                    <a:pt x="198039" y="49265"/>
                  </a:lnTo>
                  <a:lnTo>
                    <a:pt x="201046" y="40607"/>
                  </a:lnTo>
                  <a:lnTo>
                    <a:pt x="201268" y="21629"/>
                  </a:lnTo>
                  <a:lnTo>
                    <a:pt x="197350" y="13994"/>
                  </a:lnTo>
                  <a:lnTo>
                    <a:pt x="183637" y="2392"/>
                  </a:lnTo>
                  <a:lnTo>
                    <a:pt x="175067" y="0"/>
                  </a:lnTo>
                  <a:lnTo>
                    <a:pt x="156187" y="461"/>
                  </a:lnTo>
                  <a:lnTo>
                    <a:pt x="139217" y="7686"/>
                  </a:lnTo>
                  <a:lnTo>
                    <a:pt x="131416" y="12887"/>
                  </a:lnTo>
                  <a:lnTo>
                    <a:pt x="119629" y="28026"/>
                  </a:lnTo>
                  <a:lnTo>
                    <a:pt x="114848" y="36977"/>
                  </a:lnTo>
                  <a:lnTo>
                    <a:pt x="108119" y="77520"/>
                  </a:lnTo>
                  <a:lnTo>
                    <a:pt x="111714" y="115398"/>
                  </a:lnTo>
                  <a:lnTo>
                    <a:pt x="120230" y="134808"/>
                  </a:lnTo>
                  <a:lnTo>
                    <a:pt x="125777" y="143259"/>
                  </a:lnTo>
                  <a:lnTo>
                    <a:pt x="134155" y="148894"/>
                  </a:lnTo>
                  <a:lnTo>
                    <a:pt x="155940" y="155154"/>
                  </a:lnTo>
                  <a:lnTo>
                    <a:pt x="171862" y="154817"/>
                  </a:lnTo>
                  <a:lnTo>
                    <a:pt x="189513" y="1496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974804" y="4053471"/>
              <a:ext cx="5591" cy="284271"/>
            </a:xfrm>
            <a:custGeom>
              <a:avLst/>
              <a:gdLst/>
              <a:ahLst/>
              <a:cxnLst/>
              <a:rect l="0" t="0" r="0" b="0"/>
              <a:pathLst>
                <a:path w="5591" h="284271">
                  <a:moveTo>
                    <a:pt x="5590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4903" y="94168"/>
                  </a:lnTo>
                  <a:lnTo>
                    <a:pt x="5454" y="156078"/>
                  </a:lnTo>
                  <a:lnTo>
                    <a:pt x="5562" y="213714"/>
                  </a:lnTo>
                  <a:lnTo>
                    <a:pt x="5586" y="271743"/>
                  </a:lnTo>
                  <a:lnTo>
                    <a:pt x="5590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864580" y="4169285"/>
              <a:ext cx="189514" cy="52643"/>
            </a:xfrm>
            <a:custGeom>
              <a:avLst/>
              <a:gdLst/>
              <a:ahLst/>
              <a:cxnLst/>
              <a:rect l="0" t="0" r="0" b="0"/>
              <a:pathLst>
                <a:path w="189514" h="52643">
                  <a:moveTo>
                    <a:pt x="189513" y="0"/>
                  </a:moveTo>
                  <a:lnTo>
                    <a:pt x="130896" y="23719"/>
                  </a:lnTo>
                  <a:lnTo>
                    <a:pt x="77892" y="31202"/>
                  </a:lnTo>
                  <a:lnTo>
                    <a:pt x="14406" y="4823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033036" y="4021886"/>
              <a:ext cx="258421" cy="286543"/>
            </a:xfrm>
            <a:custGeom>
              <a:avLst/>
              <a:gdLst/>
              <a:ahLst/>
              <a:cxnLst/>
              <a:rect l="0" t="0" r="0" b="0"/>
              <a:pathLst>
                <a:path w="258421" h="286543">
                  <a:moveTo>
                    <a:pt x="0" y="0"/>
                  </a:moveTo>
                  <a:lnTo>
                    <a:pt x="3120" y="42691"/>
                  </a:lnTo>
                  <a:lnTo>
                    <a:pt x="9065" y="95520"/>
                  </a:lnTo>
                  <a:lnTo>
                    <a:pt x="15684" y="145155"/>
                  </a:lnTo>
                  <a:lnTo>
                    <a:pt x="21165" y="205924"/>
                  </a:lnTo>
                  <a:lnTo>
                    <a:pt x="29181" y="262988"/>
                  </a:lnTo>
                  <a:lnTo>
                    <a:pt x="29983" y="277100"/>
                  </a:lnTo>
                  <a:lnTo>
                    <a:pt x="28177" y="284169"/>
                  </a:lnTo>
                  <a:lnTo>
                    <a:pt x="24634" y="286542"/>
                  </a:lnTo>
                  <a:lnTo>
                    <a:pt x="19932" y="285785"/>
                  </a:lnTo>
                  <a:lnTo>
                    <a:pt x="16798" y="280600"/>
                  </a:lnTo>
                  <a:lnTo>
                    <a:pt x="13315" y="262361"/>
                  </a:lnTo>
                  <a:lnTo>
                    <a:pt x="22348" y="202124"/>
                  </a:lnTo>
                  <a:lnTo>
                    <a:pt x="25427" y="190902"/>
                  </a:lnTo>
                  <a:lnTo>
                    <a:pt x="30990" y="182250"/>
                  </a:lnTo>
                  <a:lnTo>
                    <a:pt x="46528" y="169517"/>
                  </a:lnTo>
                  <a:lnTo>
                    <a:pt x="54415" y="167993"/>
                  </a:lnTo>
                  <a:lnTo>
                    <a:pt x="62013" y="169317"/>
                  </a:lnTo>
                  <a:lnTo>
                    <a:pt x="69418" y="172540"/>
                  </a:lnTo>
                  <a:lnTo>
                    <a:pt x="80766" y="185479"/>
                  </a:lnTo>
                  <a:lnTo>
                    <a:pt x="104981" y="242725"/>
                  </a:lnTo>
                  <a:lnTo>
                    <a:pt x="108592" y="253063"/>
                  </a:lnTo>
                  <a:lnTo>
                    <a:pt x="113338" y="257616"/>
                  </a:lnTo>
                  <a:lnTo>
                    <a:pt x="118842" y="258312"/>
                  </a:lnTo>
                  <a:lnTo>
                    <a:pt x="144007" y="254351"/>
                  </a:lnTo>
                  <a:lnTo>
                    <a:pt x="199595" y="244498"/>
                  </a:lnTo>
                  <a:lnTo>
                    <a:pt x="230325" y="233620"/>
                  </a:lnTo>
                  <a:lnTo>
                    <a:pt x="247036" y="222374"/>
                  </a:lnTo>
                  <a:lnTo>
                    <a:pt x="252429" y="213760"/>
                  </a:lnTo>
                  <a:lnTo>
                    <a:pt x="258420" y="191711"/>
                  </a:lnTo>
                  <a:lnTo>
                    <a:pt x="256508" y="182789"/>
                  </a:lnTo>
                  <a:lnTo>
                    <a:pt x="251724" y="175672"/>
                  </a:lnTo>
                  <a:lnTo>
                    <a:pt x="245025" y="169757"/>
                  </a:lnTo>
                  <a:lnTo>
                    <a:pt x="238219" y="166983"/>
                  </a:lnTo>
                  <a:lnTo>
                    <a:pt x="21057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177214" y="4198097"/>
              <a:ext cx="129564" cy="138891"/>
            </a:xfrm>
            <a:custGeom>
              <a:avLst/>
              <a:gdLst/>
              <a:ahLst/>
              <a:cxnLst/>
              <a:rect l="0" t="0" r="0" b="0"/>
              <a:pathLst>
                <a:path w="129564" h="138891">
                  <a:moveTo>
                    <a:pt x="76920" y="13302"/>
                  </a:moveTo>
                  <a:lnTo>
                    <a:pt x="65742" y="2123"/>
                  </a:lnTo>
                  <a:lnTo>
                    <a:pt x="58940" y="0"/>
                  </a:lnTo>
                  <a:lnTo>
                    <a:pt x="42023" y="761"/>
                  </a:lnTo>
                  <a:lnTo>
                    <a:pt x="25926" y="8118"/>
                  </a:lnTo>
                  <a:lnTo>
                    <a:pt x="18357" y="13356"/>
                  </a:lnTo>
                  <a:lnTo>
                    <a:pt x="6828" y="31653"/>
                  </a:lnTo>
                  <a:lnTo>
                    <a:pt x="2117" y="43083"/>
                  </a:lnTo>
                  <a:lnTo>
                    <a:pt x="0" y="68262"/>
                  </a:lnTo>
                  <a:lnTo>
                    <a:pt x="8174" y="116965"/>
                  </a:lnTo>
                  <a:lnTo>
                    <a:pt x="13542" y="125694"/>
                  </a:lnTo>
                  <a:lnTo>
                    <a:pt x="28865" y="138513"/>
                  </a:lnTo>
                  <a:lnTo>
                    <a:pt x="35525" y="138890"/>
                  </a:lnTo>
                  <a:lnTo>
                    <a:pt x="41135" y="135631"/>
                  </a:lnTo>
                  <a:lnTo>
                    <a:pt x="50487" y="122653"/>
                  </a:lnTo>
                  <a:lnTo>
                    <a:pt x="69656" y="75622"/>
                  </a:lnTo>
                  <a:lnTo>
                    <a:pt x="72077" y="74735"/>
                  </a:lnTo>
                  <a:lnTo>
                    <a:pt x="82203" y="105982"/>
                  </a:lnTo>
                  <a:lnTo>
                    <a:pt x="87461" y="113693"/>
                  </a:lnTo>
                  <a:lnTo>
                    <a:pt x="102662" y="125380"/>
                  </a:lnTo>
                  <a:lnTo>
                    <a:pt x="117607" y="132134"/>
                  </a:lnTo>
                  <a:lnTo>
                    <a:pt x="121593" y="132298"/>
                  </a:lnTo>
                  <a:lnTo>
                    <a:pt x="129563" y="129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301188" y="3990300"/>
              <a:ext cx="16119" cy="315856"/>
            </a:xfrm>
            <a:custGeom>
              <a:avLst/>
              <a:gdLst/>
              <a:ahLst/>
              <a:cxnLst/>
              <a:rect l="0" t="0" r="0" b="0"/>
              <a:pathLst>
                <a:path w="16119" h="315856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5131" y="130903"/>
                  </a:lnTo>
                  <a:lnTo>
                    <a:pt x="5453" y="187745"/>
                  </a:lnTo>
                  <a:lnTo>
                    <a:pt x="5549" y="238512"/>
                  </a:lnTo>
                  <a:lnTo>
                    <a:pt x="12820" y="299951"/>
                  </a:lnTo>
                  <a:lnTo>
                    <a:pt x="16118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243606" y="4152690"/>
              <a:ext cx="178986" cy="16596"/>
            </a:xfrm>
            <a:custGeom>
              <a:avLst/>
              <a:gdLst/>
              <a:ahLst/>
              <a:cxnLst/>
              <a:rect l="0" t="0" r="0" b="0"/>
              <a:pathLst>
                <a:path w="178986" h="16596">
                  <a:moveTo>
                    <a:pt x="178985" y="6066"/>
                  </a:moveTo>
                  <a:lnTo>
                    <a:pt x="145362" y="0"/>
                  </a:lnTo>
                  <a:lnTo>
                    <a:pt x="90541" y="4521"/>
                  </a:lnTo>
                  <a:lnTo>
                    <a:pt x="29323" y="11350"/>
                  </a:lnTo>
                  <a:lnTo>
                    <a:pt x="0" y="165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7603880" y="4036090"/>
            <a:ext cx="2328605" cy="426708"/>
            <a:chOff x="7603880" y="4036090"/>
            <a:chExt cx="2328605" cy="426708"/>
          </a:xfrm>
        </p:grpSpPr>
        <p:sp>
          <p:nvSpPr>
            <p:cNvPr id="140" name="Freeform 139"/>
            <p:cNvSpPr/>
            <p:nvPr/>
          </p:nvSpPr>
          <p:spPr>
            <a:xfrm>
              <a:off x="7603880" y="4036090"/>
              <a:ext cx="142971" cy="312949"/>
            </a:xfrm>
            <a:custGeom>
              <a:avLst/>
              <a:gdLst/>
              <a:ahLst/>
              <a:cxnLst/>
              <a:rect l="0" t="0" r="0" b="0"/>
              <a:pathLst>
                <a:path w="142971" h="312949">
                  <a:moveTo>
                    <a:pt x="113508" y="185837"/>
                  </a:moveTo>
                  <a:lnTo>
                    <a:pt x="107919" y="169069"/>
                  </a:lnTo>
                  <a:lnTo>
                    <a:pt x="95817" y="157718"/>
                  </a:lnTo>
                  <a:lnTo>
                    <a:pt x="87676" y="153053"/>
                  </a:lnTo>
                  <a:lnTo>
                    <a:pt x="78740" y="152283"/>
                  </a:lnTo>
                  <a:lnTo>
                    <a:pt x="59451" y="157666"/>
                  </a:lnTo>
                  <a:lnTo>
                    <a:pt x="42299" y="170977"/>
                  </a:lnTo>
                  <a:lnTo>
                    <a:pt x="28047" y="188591"/>
                  </a:lnTo>
                  <a:lnTo>
                    <a:pt x="5476" y="238842"/>
                  </a:lnTo>
                  <a:lnTo>
                    <a:pt x="0" y="281351"/>
                  </a:lnTo>
                  <a:lnTo>
                    <a:pt x="2741" y="292796"/>
                  </a:lnTo>
                  <a:lnTo>
                    <a:pt x="8079" y="301597"/>
                  </a:lnTo>
                  <a:lnTo>
                    <a:pt x="15146" y="308634"/>
                  </a:lnTo>
                  <a:lnTo>
                    <a:pt x="23367" y="312155"/>
                  </a:lnTo>
                  <a:lnTo>
                    <a:pt x="41860" y="312948"/>
                  </a:lnTo>
                  <a:lnTo>
                    <a:pt x="50535" y="309182"/>
                  </a:lnTo>
                  <a:lnTo>
                    <a:pt x="66413" y="295639"/>
                  </a:lnTo>
                  <a:lnTo>
                    <a:pt x="100804" y="237952"/>
                  </a:lnTo>
                  <a:lnTo>
                    <a:pt x="119405" y="186686"/>
                  </a:lnTo>
                  <a:lnTo>
                    <a:pt x="134343" y="124567"/>
                  </a:lnTo>
                  <a:lnTo>
                    <a:pt x="142970" y="61300"/>
                  </a:lnTo>
                  <a:lnTo>
                    <a:pt x="138876" y="9858"/>
                  </a:lnTo>
                  <a:lnTo>
                    <a:pt x="136270" y="1837"/>
                  </a:lnTo>
                  <a:lnTo>
                    <a:pt x="133362" y="0"/>
                  </a:lnTo>
                  <a:lnTo>
                    <a:pt x="130254" y="2284"/>
                  </a:lnTo>
                  <a:lnTo>
                    <a:pt x="120290" y="27856"/>
                  </a:lnTo>
                  <a:lnTo>
                    <a:pt x="114848" y="86824"/>
                  </a:lnTo>
                  <a:lnTo>
                    <a:pt x="113905" y="136353"/>
                  </a:lnTo>
                  <a:lnTo>
                    <a:pt x="116706" y="195603"/>
                  </a:lnTo>
                  <a:lnTo>
                    <a:pt x="122589" y="252367"/>
                  </a:lnTo>
                  <a:lnTo>
                    <a:pt x="124037" y="2805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791088" y="4242984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10528" y="0"/>
                  </a:moveTo>
                  <a:lnTo>
                    <a:pt x="1463" y="58617"/>
                  </a:lnTo>
                  <a:lnTo>
                    <a:pt x="193" y="11418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780559" y="414822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833202" y="4232455"/>
              <a:ext cx="84229" cy="161096"/>
            </a:xfrm>
            <a:custGeom>
              <a:avLst/>
              <a:gdLst/>
              <a:ahLst/>
              <a:cxnLst/>
              <a:rect l="0" t="0" r="0" b="0"/>
              <a:pathLst>
                <a:path w="84229" h="161096">
                  <a:moveTo>
                    <a:pt x="0" y="0"/>
                  </a:moveTo>
                  <a:lnTo>
                    <a:pt x="17959" y="62281"/>
                  </a:lnTo>
                  <a:lnTo>
                    <a:pt x="35149" y="124608"/>
                  </a:lnTo>
                  <a:lnTo>
                    <a:pt x="45639" y="157414"/>
                  </a:lnTo>
                  <a:lnTo>
                    <a:pt x="49144" y="161095"/>
                  </a:lnTo>
                  <a:lnTo>
                    <a:pt x="52649" y="160039"/>
                  </a:lnTo>
                  <a:lnTo>
                    <a:pt x="56156" y="155826"/>
                  </a:lnTo>
                  <a:lnTo>
                    <a:pt x="68144" y="95112"/>
                  </a:lnTo>
                  <a:lnTo>
                    <a:pt x="81301" y="40067"/>
                  </a:lnTo>
                  <a:lnTo>
                    <a:pt x="84228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970073" y="4253513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8333" y="37478"/>
                  </a:lnTo>
                  <a:lnTo>
                    <a:pt x="17475" y="92976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980601" y="4158756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8055418" y="4093972"/>
              <a:ext cx="236284" cy="346812"/>
            </a:xfrm>
            <a:custGeom>
              <a:avLst/>
              <a:gdLst/>
              <a:ahLst/>
              <a:cxnLst/>
              <a:rect l="0" t="0" r="0" b="0"/>
              <a:pathLst>
                <a:path w="236284" h="346812">
                  <a:moveTo>
                    <a:pt x="62053" y="233240"/>
                  </a:moveTo>
                  <a:lnTo>
                    <a:pt x="67642" y="216473"/>
                  </a:lnTo>
                  <a:lnTo>
                    <a:pt x="67267" y="198881"/>
                  </a:lnTo>
                  <a:lnTo>
                    <a:pt x="65529" y="189277"/>
                  </a:lnTo>
                  <a:lnTo>
                    <a:pt x="60861" y="184044"/>
                  </a:lnTo>
                  <a:lnTo>
                    <a:pt x="54240" y="181725"/>
                  </a:lnTo>
                  <a:lnTo>
                    <a:pt x="46316" y="181349"/>
                  </a:lnTo>
                  <a:lnTo>
                    <a:pt x="39863" y="184609"/>
                  </a:lnTo>
                  <a:lnTo>
                    <a:pt x="11615" y="219037"/>
                  </a:lnTo>
                  <a:lnTo>
                    <a:pt x="4541" y="239406"/>
                  </a:lnTo>
                  <a:lnTo>
                    <a:pt x="0" y="296199"/>
                  </a:lnTo>
                  <a:lnTo>
                    <a:pt x="5618" y="323223"/>
                  </a:lnTo>
                  <a:lnTo>
                    <a:pt x="10391" y="335343"/>
                  </a:lnTo>
                  <a:lnTo>
                    <a:pt x="17083" y="342253"/>
                  </a:lnTo>
                  <a:lnTo>
                    <a:pt x="25054" y="345689"/>
                  </a:lnTo>
                  <a:lnTo>
                    <a:pt x="33878" y="346811"/>
                  </a:lnTo>
                  <a:lnTo>
                    <a:pt x="40930" y="344049"/>
                  </a:lnTo>
                  <a:lnTo>
                    <a:pt x="51885" y="331621"/>
                  </a:lnTo>
                  <a:lnTo>
                    <a:pt x="72168" y="273521"/>
                  </a:lnTo>
                  <a:lnTo>
                    <a:pt x="88905" y="210988"/>
                  </a:lnTo>
                  <a:lnTo>
                    <a:pt x="95823" y="153629"/>
                  </a:lnTo>
                  <a:lnTo>
                    <a:pt x="102519" y="91042"/>
                  </a:lnTo>
                  <a:lnTo>
                    <a:pt x="102672" y="29070"/>
                  </a:lnTo>
                  <a:lnTo>
                    <a:pt x="98434" y="4458"/>
                  </a:lnTo>
                  <a:lnTo>
                    <a:pt x="95666" y="0"/>
                  </a:lnTo>
                  <a:lnTo>
                    <a:pt x="92651" y="538"/>
                  </a:lnTo>
                  <a:lnTo>
                    <a:pt x="89470" y="4406"/>
                  </a:lnTo>
                  <a:lnTo>
                    <a:pt x="84995" y="32206"/>
                  </a:lnTo>
                  <a:lnTo>
                    <a:pt x="83483" y="84692"/>
                  </a:lnTo>
                  <a:lnTo>
                    <a:pt x="83184" y="147052"/>
                  </a:lnTo>
                  <a:lnTo>
                    <a:pt x="83125" y="210366"/>
                  </a:lnTo>
                  <a:lnTo>
                    <a:pt x="88704" y="261817"/>
                  </a:lnTo>
                  <a:lnTo>
                    <a:pt x="91519" y="269839"/>
                  </a:lnTo>
                  <a:lnTo>
                    <a:pt x="94565" y="271678"/>
                  </a:lnTo>
                  <a:lnTo>
                    <a:pt x="138503" y="241507"/>
                  </a:lnTo>
                  <a:lnTo>
                    <a:pt x="158032" y="240034"/>
                  </a:lnTo>
                  <a:lnTo>
                    <a:pt x="178410" y="240939"/>
                  </a:lnTo>
                  <a:lnTo>
                    <a:pt x="199165" y="237442"/>
                  </a:lnTo>
                  <a:lnTo>
                    <a:pt x="224992" y="223307"/>
                  </a:lnTo>
                  <a:lnTo>
                    <a:pt x="230340" y="214920"/>
                  </a:lnTo>
                  <a:lnTo>
                    <a:pt x="236283" y="193122"/>
                  </a:lnTo>
                  <a:lnTo>
                    <a:pt x="234358" y="184268"/>
                  </a:lnTo>
                  <a:lnTo>
                    <a:pt x="229566" y="177195"/>
                  </a:lnTo>
                  <a:lnTo>
                    <a:pt x="222861" y="171311"/>
                  </a:lnTo>
                  <a:lnTo>
                    <a:pt x="214882" y="168557"/>
                  </a:lnTo>
                  <a:lnTo>
                    <a:pt x="196658" y="168617"/>
                  </a:lnTo>
                  <a:lnTo>
                    <a:pt x="179979" y="175663"/>
                  </a:lnTo>
                  <a:lnTo>
                    <a:pt x="150208" y="199250"/>
                  </a:lnTo>
                  <a:lnTo>
                    <a:pt x="134446" y="225119"/>
                  </a:lnTo>
                  <a:lnTo>
                    <a:pt x="133712" y="234845"/>
                  </a:lnTo>
                  <a:lnTo>
                    <a:pt x="139136" y="255010"/>
                  </a:lnTo>
                  <a:lnTo>
                    <a:pt x="155342" y="280505"/>
                  </a:lnTo>
                  <a:lnTo>
                    <a:pt x="171365" y="292461"/>
                  </a:lnTo>
                  <a:lnTo>
                    <a:pt x="209452" y="3069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315435" y="4242984"/>
              <a:ext cx="111633" cy="172114"/>
            </a:xfrm>
            <a:custGeom>
              <a:avLst/>
              <a:gdLst/>
              <a:ahLst/>
              <a:cxnLst/>
              <a:rect l="0" t="0" r="0" b="0"/>
              <a:pathLst>
                <a:path w="111633" h="172114">
                  <a:moveTo>
                    <a:pt x="54720" y="0"/>
                  </a:moveTo>
                  <a:lnTo>
                    <a:pt x="30674" y="9576"/>
                  </a:lnTo>
                  <a:lnTo>
                    <a:pt x="16347" y="20244"/>
                  </a:lnTo>
                  <a:lnTo>
                    <a:pt x="716" y="44993"/>
                  </a:lnTo>
                  <a:lnTo>
                    <a:pt x="0" y="53392"/>
                  </a:lnTo>
                  <a:lnTo>
                    <a:pt x="5444" y="68963"/>
                  </a:lnTo>
                  <a:lnTo>
                    <a:pt x="12511" y="74052"/>
                  </a:lnTo>
                  <a:lnTo>
                    <a:pt x="75615" y="92910"/>
                  </a:lnTo>
                  <a:lnTo>
                    <a:pt x="96763" y="104075"/>
                  </a:lnTo>
                  <a:lnTo>
                    <a:pt x="103806" y="112667"/>
                  </a:lnTo>
                  <a:lnTo>
                    <a:pt x="111632" y="134692"/>
                  </a:lnTo>
                  <a:lnTo>
                    <a:pt x="110208" y="143607"/>
                  </a:lnTo>
                  <a:lnTo>
                    <a:pt x="105750" y="150720"/>
                  </a:lnTo>
                  <a:lnTo>
                    <a:pt x="91438" y="161743"/>
                  </a:lnTo>
                  <a:lnTo>
                    <a:pt x="73380" y="170542"/>
                  </a:lnTo>
                  <a:lnTo>
                    <a:pt x="53654" y="172113"/>
                  </a:lnTo>
                  <a:lnTo>
                    <a:pt x="36699" y="168911"/>
                  </a:lnTo>
                  <a:lnTo>
                    <a:pt x="32177" y="166420"/>
                  </a:lnTo>
                  <a:lnTo>
                    <a:pt x="23135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8654425" y="4169285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48930"/>
                  </a:lnTo>
                  <a:lnTo>
                    <a:pt x="0" y="96776"/>
                  </a:lnTo>
                  <a:lnTo>
                    <a:pt x="0" y="147997"/>
                  </a:lnTo>
                  <a:lnTo>
                    <a:pt x="3120" y="197099"/>
                  </a:lnTo>
                  <a:lnTo>
                    <a:pt x="14654" y="255612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559669" y="4295626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37948" y="5590"/>
                  </a:lnTo>
                  <a:lnTo>
                    <a:pt x="85394" y="9554"/>
                  </a:lnTo>
                  <a:lnTo>
                    <a:pt x="29259" y="1033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770238" y="4095585"/>
              <a:ext cx="252495" cy="367213"/>
            </a:xfrm>
            <a:custGeom>
              <a:avLst/>
              <a:gdLst/>
              <a:ahLst/>
              <a:cxnLst/>
              <a:rect l="0" t="0" r="0" b="0"/>
              <a:pathLst>
                <a:path w="252495" h="367213">
                  <a:moveTo>
                    <a:pt x="0" y="0"/>
                  </a:moveTo>
                  <a:lnTo>
                    <a:pt x="3120" y="48931"/>
                  </a:lnTo>
                  <a:lnTo>
                    <a:pt x="9065" y="108061"/>
                  </a:lnTo>
                  <a:lnTo>
                    <a:pt x="10095" y="156281"/>
                  </a:lnTo>
                  <a:lnTo>
                    <a:pt x="10400" y="207613"/>
                  </a:lnTo>
                  <a:lnTo>
                    <a:pt x="10503" y="268954"/>
                  </a:lnTo>
                  <a:lnTo>
                    <a:pt x="10521" y="302608"/>
                  </a:lnTo>
                  <a:lnTo>
                    <a:pt x="11698" y="246808"/>
                  </a:lnTo>
                  <a:lnTo>
                    <a:pt x="16117" y="223166"/>
                  </a:lnTo>
                  <a:lnTo>
                    <a:pt x="22443" y="215458"/>
                  </a:lnTo>
                  <a:lnTo>
                    <a:pt x="41951" y="206893"/>
                  </a:lnTo>
                  <a:lnTo>
                    <a:pt x="51363" y="208119"/>
                  </a:lnTo>
                  <a:lnTo>
                    <a:pt x="68062" y="218839"/>
                  </a:lnTo>
                  <a:lnTo>
                    <a:pt x="80163" y="238422"/>
                  </a:lnTo>
                  <a:lnTo>
                    <a:pt x="101240" y="301542"/>
                  </a:lnTo>
                  <a:lnTo>
                    <a:pt x="113663" y="363060"/>
                  </a:lnTo>
                  <a:lnTo>
                    <a:pt x="114380" y="367212"/>
                  </a:lnTo>
                  <a:lnTo>
                    <a:pt x="125263" y="324576"/>
                  </a:lnTo>
                  <a:lnTo>
                    <a:pt x="136002" y="304523"/>
                  </a:lnTo>
                  <a:lnTo>
                    <a:pt x="151692" y="290151"/>
                  </a:lnTo>
                  <a:lnTo>
                    <a:pt x="201777" y="267497"/>
                  </a:lnTo>
                  <a:lnTo>
                    <a:pt x="226939" y="260047"/>
                  </a:lnTo>
                  <a:lnTo>
                    <a:pt x="236691" y="254083"/>
                  </a:lnTo>
                  <a:lnTo>
                    <a:pt x="250645" y="238098"/>
                  </a:lnTo>
                  <a:lnTo>
                    <a:pt x="252494" y="228922"/>
                  </a:lnTo>
                  <a:lnTo>
                    <a:pt x="248311" y="209368"/>
                  </a:lnTo>
                  <a:lnTo>
                    <a:pt x="241580" y="202750"/>
                  </a:lnTo>
                  <a:lnTo>
                    <a:pt x="221623" y="195396"/>
                  </a:lnTo>
                  <a:lnTo>
                    <a:pt x="200274" y="198367"/>
                  </a:lnTo>
                  <a:lnTo>
                    <a:pt x="189668" y="202435"/>
                  </a:lnTo>
                  <a:lnTo>
                    <a:pt x="174764" y="216313"/>
                  </a:lnTo>
                  <a:lnTo>
                    <a:pt x="155665" y="253819"/>
                  </a:lnTo>
                  <a:lnTo>
                    <a:pt x="149848" y="290195"/>
                  </a:lnTo>
                  <a:lnTo>
                    <a:pt x="153714" y="325019"/>
                  </a:lnTo>
                  <a:lnTo>
                    <a:pt x="162294" y="343714"/>
                  </a:lnTo>
                  <a:lnTo>
                    <a:pt x="167858" y="351976"/>
                  </a:lnTo>
                  <a:lnTo>
                    <a:pt x="176246" y="357483"/>
                  </a:lnTo>
                  <a:lnTo>
                    <a:pt x="198045" y="363602"/>
                  </a:lnTo>
                  <a:lnTo>
                    <a:pt x="217092" y="363202"/>
                  </a:lnTo>
                  <a:lnTo>
                    <a:pt x="242156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9298127" y="4064000"/>
              <a:ext cx="156465" cy="347323"/>
            </a:xfrm>
            <a:custGeom>
              <a:avLst/>
              <a:gdLst/>
              <a:ahLst/>
              <a:cxnLst/>
              <a:rect l="0" t="0" r="0" b="0"/>
              <a:pathLst>
                <a:path w="156465" h="347323">
                  <a:moveTo>
                    <a:pt x="19593" y="0"/>
                  </a:moveTo>
                  <a:lnTo>
                    <a:pt x="12358" y="27556"/>
                  </a:lnTo>
                  <a:lnTo>
                    <a:pt x="9715" y="86898"/>
                  </a:lnTo>
                  <a:lnTo>
                    <a:pt x="9258" y="137661"/>
                  </a:lnTo>
                  <a:lnTo>
                    <a:pt x="9121" y="189747"/>
                  </a:lnTo>
                  <a:lnTo>
                    <a:pt x="9082" y="239105"/>
                  </a:lnTo>
                  <a:lnTo>
                    <a:pt x="3478" y="292115"/>
                  </a:lnTo>
                  <a:lnTo>
                    <a:pt x="0" y="331178"/>
                  </a:lnTo>
                  <a:lnTo>
                    <a:pt x="3022" y="338938"/>
                  </a:lnTo>
                  <a:lnTo>
                    <a:pt x="8545" y="342942"/>
                  </a:lnTo>
                  <a:lnTo>
                    <a:pt x="60902" y="346848"/>
                  </a:lnTo>
                  <a:lnTo>
                    <a:pt x="114884" y="347322"/>
                  </a:lnTo>
                  <a:lnTo>
                    <a:pt x="137984" y="346218"/>
                  </a:lnTo>
                  <a:lnTo>
                    <a:pt x="144144" y="344285"/>
                  </a:lnTo>
                  <a:lnTo>
                    <a:pt x="156464" y="3369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9317720" y="4221927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36222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9328249" y="4042943"/>
              <a:ext cx="147399" cy="21058"/>
            </a:xfrm>
            <a:custGeom>
              <a:avLst/>
              <a:gdLst/>
              <a:ahLst/>
              <a:cxnLst/>
              <a:rect l="0" t="0" r="0" b="0"/>
              <a:pathLst>
                <a:path w="147399" h="21058">
                  <a:moveTo>
                    <a:pt x="147398" y="0"/>
                  </a:moveTo>
                  <a:lnTo>
                    <a:pt x="104707" y="3119"/>
                  </a:lnTo>
                  <a:lnTo>
                    <a:pt x="51396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9435893" y="4255812"/>
              <a:ext cx="123984" cy="150468"/>
            </a:xfrm>
            <a:custGeom>
              <a:avLst/>
              <a:gdLst/>
              <a:ahLst/>
              <a:cxnLst/>
              <a:rect l="0" t="0" r="0" b="0"/>
              <a:pathLst>
                <a:path w="123984" h="150468">
                  <a:moveTo>
                    <a:pt x="71340" y="50343"/>
                  </a:moveTo>
                  <a:lnTo>
                    <a:pt x="71340" y="27986"/>
                  </a:lnTo>
                  <a:lnTo>
                    <a:pt x="65101" y="10771"/>
                  </a:lnTo>
                  <a:lnTo>
                    <a:pt x="60162" y="2905"/>
                  </a:lnTo>
                  <a:lnTo>
                    <a:pt x="53359" y="0"/>
                  </a:lnTo>
                  <a:lnTo>
                    <a:pt x="45315" y="404"/>
                  </a:lnTo>
                  <a:lnTo>
                    <a:pt x="36443" y="3012"/>
                  </a:lnTo>
                  <a:lnTo>
                    <a:pt x="29358" y="8261"/>
                  </a:lnTo>
                  <a:lnTo>
                    <a:pt x="18367" y="23451"/>
                  </a:lnTo>
                  <a:lnTo>
                    <a:pt x="5601" y="51733"/>
                  </a:lnTo>
                  <a:lnTo>
                    <a:pt x="0" y="87930"/>
                  </a:lnTo>
                  <a:lnTo>
                    <a:pt x="3929" y="122701"/>
                  </a:lnTo>
                  <a:lnTo>
                    <a:pt x="12524" y="141384"/>
                  </a:lnTo>
                  <a:lnTo>
                    <a:pt x="18091" y="149641"/>
                  </a:lnTo>
                  <a:lnTo>
                    <a:pt x="24142" y="150467"/>
                  </a:lnTo>
                  <a:lnTo>
                    <a:pt x="30516" y="146339"/>
                  </a:lnTo>
                  <a:lnTo>
                    <a:pt x="57557" y="111679"/>
                  </a:lnTo>
                  <a:lnTo>
                    <a:pt x="65214" y="88522"/>
                  </a:lnTo>
                  <a:lnTo>
                    <a:pt x="67256" y="75796"/>
                  </a:lnTo>
                  <a:lnTo>
                    <a:pt x="69788" y="70821"/>
                  </a:lnTo>
                  <a:lnTo>
                    <a:pt x="72645" y="71014"/>
                  </a:lnTo>
                  <a:lnTo>
                    <a:pt x="78939" y="80587"/>
                  </a:lnTo>
                  <a:lnTo>
                    <a:pt x="85635" y="96540"/>
                  </a:lnTo>
                  <a:lnTo>
                    <a:pt x="98751" y="109090"/>
                  </a:lnTo>
                  <a:lnTo>
                    <a:pt x="123983" y="1240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9572568" y="4264041"/>
              <a:ext cx="71537" cy="140457"/>
            </a:xfrm>
            <a:custGeom>
              <a:avLst/>
              <a:gdLst/>
              <a:ahLst/>
              <a:cxnLst/>
              <a:rect l="0" t="0" r="0" b="0"/>
              <a:pathLst>
                <a:path w="71537" h="140457">
                  <a:moveTo>
                    <a:pt x="8365" y="52643"/>
                  </a:moveTo>
                  <a:lnTo>
                    <a:pt x="11484" y="95334"/>
                  </a:lnTo>
                  <a:lnTo>
                    <a:pt x="23019" y="136985"/>
                  </a:lnTo>
                  <a:lnTo>
                    <a:pt x="22813" y="140456"/>
                  </a:lnTo>
                  <a:lnTo>
                    <a:pt x="20337" y="139261"/>
                  </a:lnTo>
                  <a:lnTo>
                    <a:pt x="12515" y="128574"/>
                  </a:lnTo>
                  <a:lnTo>
                    <a:pt x="2705" y="101657"/>
                  </a:lnTo>
                  <a:lnTo>
                    <a:pt x="0" y="77547"/>
                  </a:lnTo>
                  <a:lnTo>
                    <a:pt x="5037" y="54352"/>
                  </a:lnTo>
                  <a:lnTo>
                    <a:pt x="9656" y="43254"/>
                  </a:lnTo>
                  <a:lnTo>
                    <a:pt x="24146" y="27803"/>
                  </a:lnTo>
                  <a:lnTo>
                    <a:pt x="7153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9759955" y="4148228"/>
              <a:ext cx="10492" cy="263213"/>
            </a:xfrm>
            <a:custGeom>
              <a:avLst/>
              <a:gdLst/>
              <a:ahLst/>
              <a:cxnLst/>
              <a:rect l="0" t="0" r="0" b="0"/>
              <a:pathLst>
                <a:path w="10492" h="263213">
                  <a:moveTo>
                    <a:pt x="10491" y="0"/>
                  </a:moveTo>
                  <a:lnTo>
                    <a:pt x="2157" y="52050"/>
                  </a:lnTo>
                  <a:lnTo>
                    <a:pt x="612" y="101990"/>
                  </a:lnTo>
                  <a:lnTo>
                    <a:pt x="155" y="149542"/>
                  </a:lnTo>
                  <a:lnTo>
                    <a:pt x="0" y="212422"/>
                  </a:lnTo>
                  <a:lnTo>
                    <a:pt x="10491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9665161" y="4264041"/>
              <a:ext cx="168456" cy="21058"/>
            </a:xfrm>
            <a:custGeom>
              <a:avLst/>
              <a:gdLst/>
              <a:ahLst/>
              <a:cxnLst/>
              <a:rect l="0" t="0" r="0" b="0"/>
              <a:pathLst>
                <a:path w="168456" h="21058">
                  <a:moveTo>
                    <a:pt x="168455" y="0"/>
                  </a:moveTo>
                  <a:lnTo>
                    <a:pt x="151687" y="11179"/>
                  </a:lnTo>
                  <a:lnTo>
                    <a:pt x="130977" y="13547"/>
                  </a:lnTo>
                  <a:lnTo>
                    <a:pt x="93010" y="14542"/>
                  </a:lnTo>
                  <a:lnTo>
                    <a:pt x="38259" y="1977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9813210" y="4095585"/>
              <a:ext cx="119275" cy="305327"/>
            </a:xfrm>
            <a:custGeom>
              <a:avLst/>
              <a:gdLst/>
              <a:ahLst/>
              <a:cxnLst/>
              <a:rect l="0" t="0" r="0" b="0"/>
              <a:pathLst>
                <a:path w="119275" h="305327">
                  <a:moveTo>
                    <a:pt x="9878" y="0"/>
                  </a:moveTo>
                  <a:lnTo>
                    <a:pt x="9878" y="54145"/>
                  </a:lnTo>
                  <a:lnTo>
                    <a:pt x="2642" y="115795"/>
                  </a:lnTo>
                  <a:lnTo>
                    <a:pt x="0" y="172265"/>
                  </a:lnTo>
                  <a:lnTo>
                    <a:pt x="5067" y="228220"/>
                  </a:lnTo>
                  <a:lnTo>
                    <a:pt x="8928" y="272115"/>
                  </a:lnTo>
                  <a:lnTo>
                    <a:pt x="19370" y="223724"/>
                  </a:lnTo>
                  <a:lnTo>
                    <a:pt x="30084" y="206278"/>
                  </a:lnTo>
                  <a:lnTo>
                    <a:pt x="38556" y="201859"/>
                  </a:lnTo>
                  <a:lnTo>
                    <a:pt x="60448" y="200069"/>
                  </a:lnTo>
                  <a:lnTo>
                    <a:pt x="70498" y="203570"/>
                  </a:lnTo>
                  <a:lnTo>
                    <a:pt x="87903" y="216817"/>
                  </a:lnTo>
                  <a:lnTo>
                    <a:pt x="105266" y="249596"/>
                  </a:lnTo>
                  <a:lnTo>
                    <a:pt x="119274" y="290679"/>
                  </a:lnTo>
                  <a:lnTo>
                    <a:pt x="119073" y="295562"/>
                  </a:lnTo>
                  <a:lnTo>
                    <a:pt x="115163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8" name="Group 197"/>
          <p:cNvGrpSpPr/>
          <p:nvPr/>
        </p:nvGrpSpPr>
        <p:grpSpPr>
          <a:xfrm>
            <a:off x="1526632" y="4877282"/>
            <a:ext cx="7268939" cy="689685"/>
            <a:chOff x="1526632" y="4877282"/>
            <a:chExt cx="7268939" cy="689685"/>
          </a:xfrm>
        </p:grpSpPr>
        <p:sp>
          <p:nvSpPr>
            <p:cNvPr id="160" name="Freeform 159"/>
            <p:cNvSpPr/>
            <p:nvPr/>
          </p:nvSpPr>
          <p:spPr>
            <a:xfrm>
              <a:off x="1526632" y="5158963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10528" y="0"/>
                  </a:moveTo>
                  <a:lnTo>
                    <a:pt x="4939" y="16768"/>
                  </a:lnTo>
                  <a:lnTo>
                    <a:pt x="5315" y="34359"/>
                  </a:lnTo>
                  <a:lnTo>
                    <a:pt x="9498" y="79836"/>
                  </a:lnTo>
                  <a:lnTo>
                    <a:pt x="6951" y="97094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1610860" y="5127322"/>
              <a:ext cx="126343" cy="168513"/>
            </a:xfrm>
            <a:custGeom>
              <a:avLst/>
              <a:gdLst/>
              <a:ahLst/>
              <a:cxnLst/>
              <a:rect l="0" t="0" r="0" b="0"/>
              <a:pathLst>
                <a:path w="126343" h="168513">
                  <a:moveTo>
                    <a:pt x="0" y="31641"/>
                  </a:moveTo>
                  <a:lnTo>
                    <a:pt x="0" y="88906"/>
                  </a:lnTo>
                  <a:lnTo>
                    <a:pt x="6066" y="148800"/>
                  </a:lnTo>
                  <a:lnTo>
                    <a:pt x="5213" y="148352"/>
                  </a:lnTo>
                  <a:lnTo>
                    <a:pt x="3475" y="144543"/>
                  </a:lnTo>
                  <a:lnTo>
                    <a:pt x="686" y="96404"/>
                  </a:lnTo>
                  <a:lnTo>
                    <a:pt x="2543" y="49920"/>
                  </a:lnTo>
                  <a:lnTo>
                    <a:pt x="11269" y="24557"/>
                  </a:lnTo>
                  <a:lnTo>
                    <a:pt x="26065" y="7826"/>
                  </a:lnTo>
                  <a:lnTo>
                    <a:pt x="34924" y="1726"/>
                  </a:lnTo>
                  <a:lnTo>
                    <a:pt x="43170" y="0"/>
                  </a:lnTo>
                  <a:lnTo>
                    <a:pt x="51006" y="1188"/>
                  </a:lnTo>
                  <a:lnTo>
                    <a:pt x="58571" y="4320"/>
                  </a:lnTo>
                  <a:lnTo>
                    <a:pt x="70095" y="17159"/>
                  </a:lnTo>
                  <a:lnTo>
                    <a:pt x="105892" y="74333"/>
                  </a:lnTo>
                  <a:lnTo>
                    <a:pt x="117253" y="96239"/>
                  </a:lnTo>
                  <a:lnTo>
                    <a:pt x="124546" y="142191"/>
                  </a:lnTo>
                  <a:lnTo>
                    <a:pt x="126342" y="1685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1810901" y="4937865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5589" y="156280"/>
                  </a:lnTo>
                  <a:lnTo>
                    <a:pt x="9065" y="207612"/>
                  </a:lnTo>
                  <a:lnTo>
                    <a:pt x="10095" y="259866"/>
                  </a:lnTo>
                  <a:lnTo>
                    <a:pt x="10443" y="316841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1747730" y="5043150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0"/>
                  </a:moveTo>
                  <a:lnTo>
                    <a:pt x="60672" y="1465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1880787" y="5116850"/>
              <a:ext cx="157399" cy="158191"/>
            </a:xfrm>
            <a:custGeom>
              <a:avLst/>
              <a:gdLst/>
              <a:ahLst/>
              <a:cxnLst/>
              <a:rect l="0" t="0" r="0" b="0"/>
              <a:pathLst>
                <a:path w="157399" h="158191">
                  <a:moveTo>
                    <a:pt x="77513" y="21056"/>
                  </a:moveTo>
                  <a:lnTo>
                    <a:pt x="60746" y="15467"/>
                  </a:lnTo>
                  <a:lnTo>
                    <a:pt x="43155" y="15842"/>
                  </a:lnTo>
                  <a:lnTo>
                    <a:pt x="33550" y="17581"/>
                  </a:lnTo>
                  <a:lnTo>
                    <a:pt x="25978" y="22249"/>
                  </a:lnTo>
                  <a:lnTo>
                    <a:pt x="14444" y="36794"/>
                  </a:lnTo>
                  <a:lnTo>
                    <a:pt x="1374" y="64714"/>
                  </a:lnTo>
                  <a:lnTo>
                    <a:pt x="0" y="84913"/>
                  </a:lnTo>
                  <a:lnTo>
                    <a:pt x="8649" y="126477"/>
                  </a:lnTo>
                  <a:lnTo>
                    <a:pt x="24290" y="144339"/>
                  </a:lnTo>
                  <a:lnTo>
                    <a:pt x="35012" y="152378"/>
                  </a:lnTo>
                  <a:lnTo>
                    <a:pt x="56284" y="158190"/>
                  </a:lnTo>
                  <a:lnTo>
                    <a:pt x="87991" y="154885"/>
                  </a:lnTo>
                  <a:lnTo>
                    <a:pt x="107906" y="148386"/>
                  </a:lnTo>
                  <a:lnTo>
                    <a:pt x="124556" y="137699"/>
                  </a:lnTo>
                  <a:lnTo>
                    <a:pt x="147084" y="112939"/>
                  </a:lnTo>
                  <a:lnTo>
                    <a:pt x="155227" y="90359"/>
                  </a:lnTo>
                  <a:lnTo>
                    <a:pt x="157398" y="77787"/>
                  </a:lnTo>
                  <a:lnTo>
                    <a:pt x="153572" y="54459"/>
                  </a:lnTo>
                  <a:lnTo>
                    <a:pt x="142903" y="33562"/>
                  </a:lnTo>
                  <a:lnTo>
                    <a:pt x="126462" y="16476"/>
                  </a:lnTo>
                  <a:lnTo>
                    <a:pt x="107457" y="7322"/>
                  </a:lnTo>
                  <a:lnTo>
                    <a:pt x="775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1526632" y="503262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2328276" y="4907274"/>
              <a:ext cx="260916" cy="371988"/>
            </a:xfrm>
            <a:custGeom>
              <a:avLst/>
              <a:gdLst/>
              <a:ahLst/>
              <a:cxnLst/>
              <a:rect l="0" t="0" r="0" b="0"/>
              <a:pathLst>
                <a:path w="260916" h="371988">
                  <a:moveTo>
                    <a:pt x="30107" y="346446"/>
                  </a:moveTo>
                  <a:lnTo>
                    <a:pt x="24518" y="287829"/>
                  </a:lnTo>
                  <a:lnTo>
                    <a:pt x="13319" y="225250"/>
                  </a:lnTo>
                  <a:lnTo>
                    <a:pt x="10315" y="175096"/>
                  </a:lnTo>
                  <a:lnTo>
                    <a:pt x="9300" y="112514"/>
                  </a:lnTo>
                  <a:lnTo>
                    <a:pt x="3510" y="49763"/>
                  </a:lnTo>
                  <a:lnTo>
                    <a:pt x="0" y="6506"/>
                  </a:lnTo>
                  <a:lnTo>
                    <a:pt x="3016" y="496"/>
                  </a:lnTo>
                  <a:lnTo>
                    <a:pt x="8537" y="0"/>
                  </a:lnTo>
                  <a:lnTo>
                    <a:pt x="15727" y="3178"/>
                  </a:lnTo>
                  <a:lnTo>
                    <a:pt x="29955" y="22307"/>
                  </a:lnTo>
                  <a:lnTo>
                    <a:pt x="58153" y="82247"/>
                  </a:lnTo>
                  <a:lnTo>
                    <a:pt x="81821" y="144888"/>
                  </a:lnTo>
                  <a:lnTo>
                    <a:pt x="96604" y="193808"/>
                  </a:lnTo>
                  <a:lnTo>
                    <a:pt x="119195" y="255767"/>
                  </a:lnTo>
                  <a:lnTo>
                    <a:pt x="149307" y="314279"/>
                  </a:lnTo>
                  <a:lnTo>
                    <a:pt x="188703" y="365308"/>
                  </a:lnTo>
                  <a:lnTo>
                    <a:pt x="197839" y="370719"/>
                  </a:lnTo>
                  <a:lnTo>
                    <a:pt x="206269" y="371987"/>
                  </a:lnTo>
                  <a:lnTo>
                    <a:pt x="214229" y="370492"/>
                  </a:lnTo>
                  <a:lnTo>
                    <a:pt x="229312" y="359473"/>
                  </a:lnTo>
                  <a:lnTo>
                    <a:pt x="236610" y="351621"/>
                  </a:lnTo>
                  <a:lnTo>
                    <a:pt x="244719" y="324179"/>
                  </a:lnTo>
                  <a:lnTo>
                    <a:pt x="252403" y="275508"/>
                  </a:lnTo>
                  <a:lnTo>
                    <a:pt x="258969" y="228331"/>
                  </a:lnTo>
                  <a:lnTo>
                    <a:pt x="260915" y="177308"/>
                  </a:lnTo>
                  <a:lnTo>
                    <a:pt x="258372" y="128265"/>
                  </a:lnTo>
                  <a:lnTo>
                    <a:pt x="244914" y="67456"/>
                  </a:lnTo>
                  <a:lnTo>
                    <a:pt x="240677" y="516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2612396" y="5140206"/>
              <a:ext cx="79871" cy="156015"/>
            </a:xfrm>
            <a:custGeom>
              <a:avLst/>
              <a:gdLst/>
              <a:ahLst/>
              <a:cxnLst/>
              <a:rect l="0" t="0" r="0" b="0"/>
              <a:pathLst>
                <a:path w="79871" h="156015">
                  <a:moveTo>
                    <a:pt x="72370" y="50343"/>
                  </a:moveTo>
                  <a:lnTo>
                    <a:pt x="72370" y="27986"/>
                  </a:lnTo>
                  <a:lnTo>
                    <a:pt x="66131" y="10771"/>
                  </a:lnTo>
                  <a:lnTo>
                    <a:pt x="61192" y="2904"/>
                  </a:lnTo>
                  <a:lnTo>
                    <a:pt x="54390" y="0"/>
                  </a:lnTo>
                  <a:lnTo>
                    <a:pt x="46345" y="403"/>
                  </a:lnTo>
                  <a:lnTo>
                    <a:pt x="37473" y="3012"/>
                  </a:lnTo>
                  <a:lnTo>
                    <a:pt x="21375" y="15269"/>
                  </a:lnTo>
                  <a:lnTo>
                    <a:pt x="13807" y="23451"/>
                  </a:lnTo>
                  <a:lnTo>
                    <a:pt x="5398" y="45020"/>
                  </a:lnTo>
                  <a:lnTo>
                    <a:pt x="0" y="96994"/>
                  </a:lnTo>
                  <a:lnTo>
                    <a:pt x="5500" y="121380"/>
                  </a:lnTo>
                  <a:lnTo>
                    <a:pt x="10243" y="132796"/>
                  </a:lnTo>
                  <a:lnTo>
                    <a:pt x="24871" y="148600"/>
                  </a:lnTo>
                  <a:lnTo>
                    <a:pt x="33685" y="154452"/>
                  </a:lnTo>
                  <a:lnTo>
                    <a:pt x="41901" y="156014"/>
                  </a:lnTo>
                  <a:lnTo>
                    <a:pt x="49718" y="154715"/>
                  </a:lnTo>
                  <a:lnTo>
                    <a:pt x="57269" y="151510"/>
                  </a:lnTo>
                  <a:lnTo>
                    <a:pt x="68778" y="138590"/>
                  </a:lnTo>
                  <a:lnTo>
                    <a:pt x="76623" y="119979"/>
                  </a:lnTo>
                  <a:lnTo>
                    <a:pt x="79870" y="83194"/>
                  </a:lnTo>
                  <a:lnTo>
                    <a:pt x="73942" y="46169"/>
                  </a:lnTo>
                  <a:lnTo>
                    <a:pt x="61842" y="18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2716352" y="5116850"/>
              <a:ext cx="94757" cy="185116"/>
            </a:xfrm>
            <a:custGeom>
              <a:avLst/>
              <a:gdLst/>
              <a:ahLst/>
              <a:cxnLst/>
              <a:rect l="0" t="0" r="0" b="0"/>
              <a:pathLst>
                <a:path w="94757" h="185116">
                  <a:moveTo>
                    <a:pt x="0" y="52642"/>
                  </a:moveTo>
                  <a:lnTo>
                    <a:pt x="17958" y="106517"/>
                  </a:lnTo>
                  <a:lnTo>
                    <a:pt x="29368" y="136065"/>
                  </a:lnTo>
                  <a:lnTo>
                    <a:pt x="54705" y="180496"/>
                  </a:lnTo>
                  <a:lnTo>
                    <a:pt x="54017" y="184671"/>
                  </a:lnTo>
                  <a:lnTo>
                    <a:pt x="50049" y="185115"/>
                  </a:lnTo>
                  <a:lnTo>
                    <a:pt x="43895" y="183071"/>
                  </a:lnTo>
                  <a:lnTo>
                    <a:pt x="33937" y="168322"/>
                  </a:lnTo>
                  <a:lnTo>
                    <a:pt x="18012" y="115137"/>
                  </a:lnTo>
                  <a:lnTo>
                    <a:pt x="12746" y="71029"/>
                  </a:lnTo>
                  <a:lnTo>
                    <a:pt x="17753" y="48725"/>
                  </a:lnTo>
                  <a:lnTo>
                    <a:pt x="22364" y="39502"/>
                  </a:lnTo>
                  <a:lnTo>
                    <a:pt x="36846" y="26135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2926998" y="4990507"/>
              <a:ext cx="20982" cy="315856"/>
            </a:xfrm>
            <a:custGeom>
              <a:avLst/>
              <a:gdLst/>
              <a:ahLst/>
              <a:cxnLst/>
              <a:rect l="0" t="0" r="0" b="0"/>
              <a:pathLst>
                <a:path w="20982" h="315856">
                  <a:moveTo>
                    <a:pt x="20981" y="0"/>
                  </a:moveTo>
                  <a:lnTo>
                    <a:pt x="9802" y="16768"/>
                  </a:lnTo>
                  <a:lnTo>
                    <a:pt x="2851" y="49552"/>
                  </a:lnTo>
                  <a:lnTo>
                    <a:pt x="791" y="100080"/>
                  </a:lnTo>
                  <a:lnTo>
                    <a:pt x="181" y="153916"/>
                  </a:lnTo>
                  <a:lnTo>
                    <a:pt x="0" y="206912"/>
                  </a:lnTo>
                  <a:lnTo>
                    <a:pt x="1109" y="267646"/>
                  </a:lnTo>
                  <a:lnTo>
                    <a:pt x="10452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2832165" y="5127378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0"/>
                  </a:moveTo>
                  <a:lnTo>
                    <a:pt x="120368" y="5589"/>
                  </a:lnTo>
                  <a:lnTo>
                    <a:pt x="58958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3011150" y="4948394"/>
              <a:ext cx="253267" cy="361047"/>
            </a:xfrm>
            <a:custGeom>
              <a:avLst/>
              <a:gdLst/>
              <a:ahLst/>
              <a:cxnLst/>
              <a:rect l="0" t="0" r="0" b="0"/>
              <a:pathLst>
                <a:path w="253267" h="361047">
                  <a:moveTo>
                    <a:pt x="0" y="0"/>
                  </a:moveTo>
                  <a:lnTo>
                    <a:pt x="0" y="58616"/>
                  </a:lnTo>
                  <a:lnTo>
                    <a:pt x="5589" y="104585"/>
                  </a:lnTo>
                  <a:lnTo>
                    <a:pt x="14654" y="160839"/>
                  </a:lnTo>
                  <a:lnTo>
                    <a:pt x="19160" y="216372"/>
                  </a:lnTo>
                  <a:lnTo>
                    <a:pt x="26748" y="277963"/>
                  </a:lnTo>
                  <a:lnTo>
                    <a:pt x="24366" y="302523"/>
                  </a:lnTo>
                  <a:lnTo>
                    <a:pt x="22093" y="306967"/>
                  </a:lnTo>
                  <a:lnTo>
                    <a:pt x="19408" y="306420"/>
                  </a:lnTo>
                  <a:lnTo>
                    <a:pt x="16448" y="302546"/>
                  </a:lnTo>
                  <a:lnTo>
                    <a:pt x="12282" y="274736"/>
                  </a:lnTo>
                  <a:lnTo>
                    <a:pt x="17547" y="253126"/>
                  </a:lnTo>
                  <a:lnTo>
                    <a:pt x="33665" y="224349"/>
                  </a:lnTo>
                  <a:lnTo>
                    <a:pt x="39991" y="216246"/>
                  </a:lnTo>
                  <a:lnTo>
                    <a:pt x="47717" y="212014"/>
                  </a:lnTo>
                  <a:lnTo>
                    <a:pt x="65661" y="210432"/>
                  </a:lnTo>
                  <a:lnTo>
                    <a:pt x="82215" y="216747"/>
                  </a:lnTo>
                  <a:lnTo>
                    <a:pt x="89905" y="221707"/>
                  </a:lnTo>
                  <a:lnTo>
                    <a:pt x="101569" y="236577"/>
                  </a:lnTo>
                  <a:lnTo>
                    <a:pt x="114712" y="270918"/>
                  </a:lnTo>
                  <a:lnTo>
                    <a:pt x="124045" y="329335"/>
                  </a:lnTo>
                  <a:lnTo>
                    <a:pt x="123641" y="335370"/>
                  </a:lnTo>
                  <a:lnTo>
                    <a:pt x="122201" y="335883"/>
                  </a:lnTo>
                  <a:lnTo>
                    <a:pt x="120072" y="332716"/>
                  </a:lnTo>
                  <a:lnTo>
                    <a:pt x="120826" y="319839"/>
                  </a:lnTo>
                  <a:lnTo>
                    <a:pt x="126230" y="303588"/>
                  </a:lnTo>
                  <a:lnTo>
                    <a:pt x="136431" y="288566"/>
                  </a:lnTo>
                  <a:lnTo>
                    <a:pt x="155003" y="277210"/>
                  </a:lnTo>
                  <a:lnTo>
                    <a:pt x="217722" y="249868"/>
                  </a:lnTo>
                  <a:lnTo>
                    <a:pt x="248507" y="224051"/>
                  </a:lnTo>
                  <a:lnTo>
                    <a:pt x="252239" y="216048"/>
                  </a:lnTo>
                  <a:lnTo>
                    <a:pt x="253266" y="197796"/>
                  </a:lnTo>
                  <a:lnTo>
                    <a:pt x="248393" y="190356"/>
                  </a:lnTo>
                  <a:lnTo>
                    <a:pt x="230500" y="178969"/>
                  </a:lnTo>
                  <a:lnTo>
                    <a:pt x="210069" y="176248"/>
                  </a:lnTo>
                  <a:lnTo>
                    <a:pt x="190460" y="180108"/>
                  </a:lnTo>
                  <a:lnTo>
                    <a:pt x="173946" y="189622"/>
                  </a:lnTo>
                  <a:lnTo>
                    <a:pt x="161927" y="204769"/>
                  </a:lnTo>
                  <a:lnTo>
                    <a:pt x="153856" y="224369"/>
                  </a:lnTo>
                  <a:lnTo>
                    <a:pt x="150482" y="260541"/>
                  </a:lnTo>
                  <a:lnTo>
                    <a:pt x="162305" y="315503"/>
                  </a:lnTo>
                  <a:lnTo>
                    <a:pt x="177812" y="341747"/>
                  </a:lnTo>
                  <a:lnTo>
                    <a:pt x="193671" y="353878"/>
                  </a:lnTo>
                  <a:lnTo>
                    <a:pt x="202813" y="358751"/>
                  </a:lnTo>
                  <a:lnTo>
                    <a:pt x="222330" y="361046"/>
                  </a:lnTo>
                  <a:lnTo>
                    <a:pt x="239194" y="358166"/>
                  </a:lnTo>
                  <a:lnTo>
                    <a:pt x="243690" y="355761"/>
                  </a:lnTo>
                  <a:lnTo>
                    <a:pt x="252684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3298683" y="5137906"/>
              <a:ext cx="59908" cy="146812"/>
            </a:xfrm>
            <a:custGeom>
              <a:avLst/>
              <a:gdLst/>
              <a:ahLst/>
              <a:cxnLst/>
              <a:rect l="0" t="0" r="0" b="0"/>
              <a:pathLst>
                <a:path w="59908" h="146812">
                  <a:moveTo>
                    <a:pt x="17793" y="63171"/>
                  </a:moveTo>
                  <a:lnTo>
                    <a:pt x="12204" y="79939"/>
                  </a:lnTo>
                  <a:lnTo>
                    <a:pt x="12580" y="97530"/>
                  </a:lnTo>
                  <a:lnTo>
                    <a:pt x="22353" y="143008"/>
                  </a:lnTo>
                  <a:lnTo>
                    <a:pt x="22003" y="146811"/>
                  </a:lnTo>
                  <a:lnTo>
                    <a:pt x="19429" y="144668"/>
                  </a:lnTo>
                  <a:lnTo>
                    <a:pt x="11501" y="129808"/>
                  </a:lnTo>
                  <a:lnTo>
                    <a:pt x="0" y="82140"/>
                  </a:lnTo>
                  <a:lnTo>
                    <a:pt x="526" y="56394"/>
                  </a:lnTo>
                  <a:lnTo>
                    <a:pt x="8559" y="33253"/>
                  </a:lnTo>
                  <a:lnTo>
                    <a:pt x="23048" y="17509"/>
                  </a:lnTo>
                  <a:lnTo>
                    <a:pt x="44697" y="5188"/>
                  </a:lnTo>
                  <a:lnTo>
                    <a:pt x="599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3423620" y="5144371"/>
              <a:ext cx="124484" cy="151757"/>
            </a:xfrm>
            <a:custGeom>
              <a:avLst/>
              <a:gdLst/>
              <a:ahLst/>
              <a:cxnLst/>
              <a:rect l="0" t="0" r="0" b="0"/>
              <a:pathLst>
                <a:path w="124484" h="151757">
                  <a:moveTo>
                    <a:pt x="8670" y="56706"/>
                  </a:moveTo>
                  <a:lnTo>
                    <a:pt x="11789" y="99398"/>
                  </a:lnTo>
                  <a:lnTo>
                    <a:pt x="17735" y="146638"/>
                  </a:lnTo>
                  <a:lnTo>
                    <a:pt x="17053" y="151756"/>
                  </a:lnTo>
                  <a:lnTo>
                    <a:pt x="15428" y="151658"/>
                  </a:lnTo>
                  <a:lnTo>
                    <a:pt x="4416" y="126285"/>
                  </a:lnTo>
                  <a:lnTo>
                    <a:pt x="0" y="86421"/>
                  </a:lnTo>
                  <a:lnTo>
                    <a:pt x="5207" y="60554"/>
                  </a:lnTo>
                  <a:lnTo>
                    <a:pt x="27613" y="15352"/>
                  </a:lnTo>
                  <a:lnTo>
                    <a:pt x="36506" y="8080"/>
                  </a:lnTo>
                  <a:lnTo>
                    <a:pt x="58866" y="0"/>
                  </a:lnTo>
                  <a:lnTo>
                    <a:pt x="69040" y="1354"/>
                  </a:lnTo>
                  <a:lnTo>
                    <a:pt x="86584" y="12218"/>
                  </a:lnTo>
                  <a:lnTo>
                    <a:pt x="99060" y="28745"/>
                  </a:lnTo>
                  <a:lnTo>
                    <a:pt x="116602" y="67951"/>
                  </a:lnTo>
                  <a:lnTo>
                    <a:pt x="123445" y="125186"/>
                  </a:lnTo>
                  <a:lnTo>
                    <a:pt x="124483" y="1514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3833755" y="5109211"/>
              <a:ext cx="198660" cy="228738"/>
            </a:xfrm>
            <a:custGeom>
              <a:avLst/>
              <a:gdLst/>
              <a:ahLst/>
              <a:cxnLst/>
              <a:rect l="0" t="0" r="0" b="0"/>
              <a:pathLst>
                <a:path w="198660" h="228738">
                  <a:moveTo>
                    <a:pt x="103903" y="144509"/>
                  </a:moveTo>
                  <a:lnTo>
                    <a:pt x="96667" y="116953"/>
                  </a:lnTo>
                  <a:lnTo>
                    <a:pt x="90905" y="63850"/>
                  </a:lnTo>
                  <a:lnTo>
                    <a:pt x="84088" y="41980"/>
                  </a:lnTo>
                  <a:lnTo>
                    <a:pt x="54009" y="1444"/>
                  </a:lnTo>
                  <a:lnTo>
                    <a:pt x="46074" y="0"/>
                  </a:lnTo>
                  <a:lnTo>
                    <a:pt x="37274" y="2546"/>
                  </a:lnTo>
                  <a:lnTo>
                    <a:pt x="27898" y="7753"/>
                  </a:lnTo>
                  <a:lnTo>
                    <a:pt x="14361" y="22897"/>
                  </a:lnTo>
                  <a:lnTo>
                    <a:pt x="5615" y="42496"/>
                  </a:lnTo>
                  <a:lnTo>
                    <a:pt x="0" y="93206"/>
                  </a:lnTo>
                  <a:lnTo>
                    <a:pt x="4480" y="153872"/>
                  </a:lnTo>
                  <a:lnTo>
                    <a:pt x="13353" y="193687"/>
                  </a:lnTo>
                  <a:lnTo>
                    <a:pt x="18970" y="200691"/>
                  </a:lnTo>
                  <a:lnTo>
                    <a:pt x="26224" y="204190"/>
                  </a:lnTo>
                  <a:lnTo>
                    <a:pt x="34569" y="205354"/>
                  </a:lnTo>
                  <a:lnTo>
                    <a:pt x="50081" y="200407"/>
                  </a:lnTo>
                  <a:lnTo>
                    <a:pt x="64774" y="189240"/>
                  </a:lnTo>
                  <a:lnTo>
                    <a:pt x="85030" y="163222"/>
                  </a:lnTo>
                  <a:lnTo>
                    <a:pt x="106775" y="112615"/>
                  </a:lnTo>
                  <a:lnTo>
                    <a:pt x="110497" y="110378"/>
                  </a:lnTo>
                  <a:lnTo>
                    <a:pt x="114148" y="113566"/>
                  </a:lnTo>
                  <a:lnTo>
                    <a:pt x="135463" y="174880"/>
                  </a:lnTo>
                  <a:lnTo>
                    <a:pt x="143666" y="195442"/>
                  </a:lnTo>
                  <a:lnTo>
                    <a:pt x="155110" y="212379"/>
                  </a:lnTo>
                  <a:lnTo>
                    <a:pt x="162608" y="217832"/>
                  </a:lnTo>
                  <a:lnTo>
                    <a:pt x="198659" y="2287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4058410" y="5182376"/>
              <a:ext cx="110876" cy="176630"/>
            </a:xfrm>
            <a:custGeom>
              <a:avLst/>
              <a:gdLst/>
              <a:ahLst/>
              <a:cxnLst/>
              <a:rect l="0" t="0" r="0" b="0"/>
              <a:pathLst>
                <a:path w="110876" h="176630">
                  <a:moveTo>
                    <a:pt x="5590" y="60815"/>
                  </a:moveTo>
                  <a:lnTo>
                    <a:pt x="0" y="77583"/>
                  </a:lnTo>
                  <a:lnTo>
                    <a:pt x="376" y="95174"/>
                  </a:lnTo>
                  <a:lnTo>
                    <a:pt x="4903" y="144455"/>
                  </a:lnTo>
                  <a:lnTo>
                    <a:pt x="5529" y="84372"/>
                  </a:lnTo>
                  <a:lnTo>
                    <a:pt x="8697" y="24048"/>
                  </a:lnTo>
                  <a:lnTo>
                    <a:pt x="11171" y="11737"/>
                  </a:lnTo>
                  <a:lnTo>
                    <a:pt x="17499" y="4700"/>
                  </a:lnTo>
                  <a:lnTo>
                    <a:pt x="26398" y="1178"/>
                  </a:lnTo>
                  <a:lnTo>
                    <a:pt x="37009" y="0"/>
                  </a:lnTo>
                  <a:lnTo>
                    <a:pt x="45253" y="2724"/>
                  </a:lnTo>
                  <a:lnTo>
                    <a:pt x="51919" y="8050"/>
                  </a:lnTo>
                  <a:lnTo>
                    <a:pt x="87068" y="61729"/>
                  </a:lnTo>
                  <a:lnTo>
                    <a:pt x="103312" y="114288"/>
                  </a:lnTo>
                  <a:lnTo>
                    <a:pt x="110875" y="1766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4239848" y="5017797"/>
              <a:ext cx="118951" cy="359973"/>
            </a:xfrm>
            <a:custGeom>
              <a:avLst/>
              <a:gdLst/>
              <a:ahLst/>
              <a:cxnLst/>
              <a:rect l="0" t="0" r="0" b="0"/>
              <a:pathLst>
                <a:path w="118951" h="359973">
                  <a:moveTo>
                    <a:pt x="76836" y="299094"/>
                  </a:moveTo>
                  <a:lnTo>
                    <a:pt x="71246" y="240477"/>
                  </a:lnTo>
                  <a:lnTo>
                    <a:pt x="62182" y="205687"/>
                  </a:lnTo>
                  <a:lnTo>
                    <a:pt x="56538" y="200558"/>
                  </a:lnTo>
                  <a:lnTo>
                    <a:pt x="49265" y="199478"/>
                  </a:lnTo>
                  <a:lnTo>
                    <a:pt x="40908" y="201098"/>
                  </a:lnTo>
                  <a:lnTo>
                    <a:pt x="25383" y="215376"/>
                  </a:lnTo>
                  <a:lnTo>
                    <a:pt x="6608" y="249722"/>
                  </a:lnTo>
                  <a:lnTo>
                    <a:pt x="0" y="277151"/>
                  </a:lnTo>
                  <a:lnTo>
                    <a:pt x="5290" y="336180"/>
                  </a:lnTo>
                  <a:lnTo>
                    <a:pt x="8081" y="348385"/>
                  </a:lnTo>
                  <a:lnTo>
                    <a:pt x="13452" y="355351"/>
                  </a:lnTo>
                  <a:lnTo>
                    <a:pt x="20542" y="358825"/>
                  </a:lnTo>
                  <a:lnTo>
                    <a:pt x="28778" y="359972"/>
                  </a:lnTo>
                  <a:lnTo>
                    <a:pt x="36608" y="357227"/>
                  </a:lnTo>
                  <a:lnTo>
                    <a:pt x="51548" y="344818"/>
                  </a:lnTo>
                  <a:lnTo>
                    <a:pt x="73112" y="318101"/>
                  </a:lnTo>
                  <a:lnTo>
                    <a:pt x="92954" y="260821"/>
                  </a:lnTo>
                  <a:lnTo>
                    <a:pt x="108139" y="199420"/>
                  </a:lnTo>
                  <a:lnTo>
                    <a:pt x="116814" y="141625"/>
                  </a:lnTo>
                  <a:lnTo>
                    <a:pt x="118317" y="91129"/>
                  </a:lnTo>
                  <a:lnTo>
                    <a:pt x="117655" y="31240"/>
                  </a:lnTo>
                  <a:lnTo>
                    <a:pt x="113305" y="6913"/>
                  </a:lnTo>
                  <a:lnTo>
                    <a:pt x="109337" y="1361"/>
                  </a:lnTo>
                  <a:lnTo>
                    <a:pt x="104353" y="0"/>
                  </a:lnTo>
                  <a:lnTo>
                    <a:pt x="98690" y="1432"/>
                  </a:lnTo>
                  <a:lnTo>
                    <a:pt x="94914" y="8236"/>
                  </a:lnTo>
                  <a:lnTo>
                    <a:pt x="88358" y="71726"/>
                  </a:lnTo>
                  <a:lnTo>
                    <a:pt x="87659" y="124491"/>
                  </a:lnTo>
                  <a:lnTo>
                    <a:pt x="93041" y="178990"/>
                  </a:lnTo>
                  <a:lnTo>
                    <a:pt x="96455" y="232182"/>
                  </a:lnTo>
                  <a:lnTo>
                    <a:pt x="106014" y="283407"/>
                  </a:lnTo>
                  <a:lnTo>
                    <a:pt x="118950" y="3096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4905506" y="4877282"/>
              <a:ext cx="267241" cy="416627"/>
            </a:xfrm>
            <a:custGeom>
              <a:avLst/>
              <a:gdLst/>
              <a:ahLst/>
              <a:cxnLst/>
              <a:rect l="0" t="0" r="0" b="0"/>
              <a:pathLst>
                <a:path w="267241" h="416627">
                  <a:moveTo>
                    <a:pt x="200815" y="50054"/>
                  </a:moveTo>
                  <a:lnTo>
                    <a:pt x="171506" y="20746"/>
                  </a:lnTo>
                  <a:lnTo>
                    <a:pt x="140139" y="6146"/>
                  </a:lnTo>
                  <a:lnTo>
                    <a:pt x="95619" y="0"/>
                  </a:lnTo>
                  <a:lnTo>
                    <a:pt x="68664" y="4801"/>
                  </a:lnTo>
                  <a:lnTo>
                    <a:pt x="36877" y="20658"/>
                  </a:lnTo>
                  <a:lnTo>
                    <a:pt x="20329" y="35820"/>
                  </a:lnTo>
                  <a:lnTo>
                    <a:pt x="5175" y="58156"/>
                  </a:lnTo>
                  <a:lnTo>
                    <a:pt x="0" y="80561"/>
                  </a:lnTo>
                  <a:lnTo>
                    <a:pt x="2769" y="102217"/>
                  </a:lnTo>
                  <a:lnTo>
                    <a:pt x="11799" y="123541"/>
                  </a:lnTo>
                  <a:lnTo>
                    <a:pt x="26730" y="138477"/>
                  </a:lnTo>
                  <a:lnTo>
                    <a:pt x="57987" y="153463"/>
                  </a:lnTo>
                  <a:lnTo>
                    <a:pt x="110471" y="174596"/>
                  </a:lnTo>
                  <a:lnTo>
                    <a:pt x="168424" y="199873"/>
                  </a:lnTo>
                  <a:lnTo>
                    <a:pt x="188759" y="213737"/>
                  </a:lnTo>
                  <a:lnTo>
                    <a:pt x="228227" y="261382"/>
                  </a:lnTo>
                  <a:lnTo>
                    <a:pt x="260779" y="321700"/>
                  </a:lnTo>
                  <a:lnTo>
                    <a:pt x="267240" y="343921"/>
                  </a:lnTo>
                  <a:lnTo>
                    <a:pt x="266212" y="365496"/>
                  </a:lnTo>
                  <a:lnTo>
                    <a:pt x="255617" y="383663"/>
                  </a:lnTo>
                  <a:lnTo>
                    <a:pt x="239209" y="398366"/>
                  </a:lnTo>
                  <a:lnTo>
                    <a:pt x="220219" y="408801"/>
                  </a:lnTo>
                  <a:lnTo>
                    <a:pt x="169856" y="416626"/>
                  </a:lnTo>
                  <a:lnTo>
                    <a:pt x="107915" y="415052"/>
                  </a:lnTo>
                  <a:lnTo>
                    <a:pt x="50273" y="398233"/>
                  </a:lnTo>
                  <a:lnTo>
                    <a:pt x="19080" y="379126"/>
                  </a:lnTo>
                  <a:lnTo>
                    <a:pt x="8909" y="368664"/>
                  </a:lnTo>
                  <a:lnTo>
                    <a:pt x="773" y="3553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5208885" y="5169492"/>
              <a:ext cx="135277" cy="182215"/>
            </a:xfrm>
            <a:custGeom>
              <a:avLst/>
              <a:gdLst/>
              <a:ahLst/>
              <a:cxnLst/>
              <a:rect l="0" t="0" r="0" b="0"/>
              <a:pathLst>
                <a:path w="135277" h="182215">
                  <a:moveTo>
                    <a:pt x="108005" y="0"/>
                  </a:moveTo>
                  <a:lnTo>
                    <a:pt x="65314" y="3120"/>
                  </a:lnTo>
                  <a:lnTo>
                    <a:pt x="45748" y="9575"/>
                  </a:lnTo>
                  <a:lnTo>
                    <a:pt x="29253" y="20243"/>
                  </a:lnTo>
                  <a:lnTo>
                    <a:pt x="17242" y="35903"/>
                  </a:lnTo>
                  <a:lnTo>
                    <a:pt x="0" y="74552"/>
                  </a:lnTo>
                  <a:lnTo>
                    <a:pt x="1901" y="98255"/>
                  </a:lnTo>
                  <a:lnTo>
                    <a:pt x="10545" y="122048"/>
                  </a:lnTo>
                  <a:lnTo>
                    <a:pt x="41893" y="163919"/>
                  </a:lnTo>
                  <a:lnTo>
                    <a:pt x="68140" y="180110"/>
                  </a:lnTo>
                  <a:lnTo>
                    <a:pt x="87948" y="182214"/>
                  </a:lnTo>
                  <a:lnTo>
                    <a:pt x="98143" y="181137"/>
                  </a:lnTo>
                  <a:lnTo>
                    <a:pt x="115710" y="170583"/>
                  </a:lnTo>
                  <a:lnTo>
                    <a:pt x="123671" y="162855"/>
                  </a:lnTo>
                  <a:lnTo>
                    <a:pt x="132515" y="141790"/>
                  </a:lnTo>
                  <a:lnTo>
                    <a:pt x="135276" y="118000"/>
                  </a:lnTo>
                  <a:lnTo>
                    <a:pt x="132604" y="95728"/>
                  </a:lnTo>
                  <a:lnTo>
                    <a:pt x="114121" y="55174"/>
                  </a:lnTo>
                  <a:lnTo>
                    <a:pt x="97477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5411647" y="5169492"/>
              <a:ext cx="98714" cy="148479"/>
            </a:xfrm>
            <a:custGeom>
              <a:avLst/>
              <a:gdLst/>
              <a:ahLst/>
              <a:cxnLst/>
              <a:rect l="0" t="0" r="0" b="0"/>
              <a:pathLst>
                <a:path w="98714" h="148479">
                  <a:moveTo>
                    <a:pt x="0" y="0"/>
                  </a:moveTo>
                  <a:lnTo>
                    <a:pt x="5590" y="16768"/>
                  </a:lnTo>
                  <a:lnTo>
                    <a:pt x="5214" y="34358"/>
                  </a:lnTo>
                  <a:lnTo>
                    <a:pt x="687" y="92999"/>
                  </a:lnTo>
                  <a:lnTo>
                    <a:pt x="306" y="120101"/>
                  </a:lnTo>
                  <a:lnTo>
                    <a:pt x="3713" y="130370"/>
                  </a:lnTo>
                  <a:lnTo>
                    <a:pt x="16858" y="144900"/>
                  </a:lnTo>
                  <a:lnTo>
                    <a:pt x="25277" y="148072"/>
                  </a:lnTo>
                  <a:lnTo>
                    <a:pt x="43990" y="148478"/>
                  </a:lnTo>
                  <a:lnTo>
                    <a:pt x="60885" y="141639"/>
                  </a:lnTo>
                  <a:lnTo>
                    <a:pt x="68666" y="136540"/>
                  </a:lnTo>
                  <a:lnTo>
                    <a:pt x="80431" y="121516"/>
                  </a:lnTo>
                  <a:lnTo>
                    <a:pt x="97517" y="77685"/>
                  </a:lnTo>
                  <a:lnTo>
                    <a:pt x="98713" y="54414"/>
                  </a:lnTo>
                  <a:lnTo>
                    <a:pt x="94757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5643274" y="5043150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57264"/>
                  </a:lnTo>
                  <a:lnTo>
                    <a:pt x="5590" y="112567"/>
                  </a:lnTo>
                  <a:lnTo>
                    <a:pt x="9065" y="163205"/>
                  </a:lnTo>
                  <a:lnTo>
                    <a:pt x="10095" y="217073"/>
                  </a:lnTo>
                  <a:lnTo>
                    <a:pt x="17679" y="276932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5537989" y="5180021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10528"/>
                  </a:moveTo>
                  <a:lnTo>
                    <a:pt x="166954" y="10528"/>
                  </a:lnTo>
                  <a:lnTo>
                    <a:pt x="112007" y="4939"/>
                  </a:lnTo>
                  <a:lnTo>
                    <a:pt x="50028" y="9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5738031" y="5001036"/>
              <a:ext cx="318120" cy="379027"/>
            </a:xfrm>
            <a:custGeom>
              <a:avLst/>
              <a:gdLst/>
              <a:ahLst/>
              <a:cxnLst/>
              <a:rect l="0" t="0" r="0" b="0"/>
              <a:pathLst>
                <a:path w="318120" h="379027">
                  <a:moveTo>
                    <a:pt x="0" y="0"/>
                  </a:moveTo>
                  <a:lnTo>
                    <a:pt x="3119" y="48931"/>
                  </a:lnTo>
                  <a:lnTo>
                    <a:pt x="11452" y="99896"/>
                  </a:lnTo>
                  <a:lnTo>
                    <a:pt x="21331" y="159450"/>
                  </a:lnTo>
                  <a:lnTo>
                    <a:pt x="28547" y="218430"/>
                  </a:lnTo>
                  <a:lnTo>
                    <a:pt x="36575" y="279583"/>
                  </a:lnTo>
                  <a:lnTo>
                    <a:pt x="40473" y="320055"/>
                  </a:lnTo>
                  <a:lnTo>
                    <a:pt x="39850" y="325674"/>
                  </a:lnTo>
                  <a:lnTo>
                    <a:pt x="38265" y="325911"/>
                  </a:lnTo>
                  <a:lnTo>
                    <a:pt x="36039" y="322559"/>
                  </a:lnTo>
                  <a:lnTo>
                    <a:pt x="32905" y="289895"/>
                  </a:lnTo>
                  <a:lnTo>
                    <a:pt x="37566" y="254351"/>
                  </a:lnTo>
                  <a:lnTo>
                    <a:pt x="51945" y="221592"/>
                  </a:lnTo>
                  <a:lnTo>
                    <a:pt x="60366" y="214409"/>
                  </a:lnTo>
                  <a:lnTo>
                    <a:pt x="82201" y="206427"/>
                  </a:lnTo>
                  <a:lnTo>
                    <a:pt x="92235" y="206638"/>
                  </a:lnTo>
                  <a:lnTo>
                    <a:pt x="109623" y="213112"/>
                  </a:lnTo>
                  <a:lnTo>
                    <a:pt x="122031" y="226907"/>
                  </a:lnTo>
                  <a:lnTo>
                    <a:pt x="155353" y="287899"/>
                  </a:lnTo>
                  <a:lnTo>
                    <a:pt x="164574" y="330578"/>
                  </a:lnTo>
                  <a:lnTo>
                    <a:pt x="166731" y="352814"/>
                  </a:lnTo>
                  <a:lnTo>
                    <a:pt x="167306" y="352193"/>
                  </a:lnTo>
                  <a:lnTo>
                    <a:pt x="173818" y="323163"/>
                  </a:lnTo>
                  <a:lnTo>
                    <a:pt x="186046" y="307014"/>
                  </a:lnTo>
                  <a:lnTo>
                    <a:pt x="203180" y="293209"/>
                  </a:lnTo>
                  <a:lnTo>
                    <a:pt x="258686" y="270946"/>
                  </a:lnTo>
                  <a:lnTo>
                    <a:pt x="293457" y="259914"/>
                  </a:lnTo>
                  <a:lnTo>
                    <a:pt x="309020" y="246539"/>
                  </a:lnTo>
                  <a:lnTo>
                    <a:pt x="314808" y="238058"/>
                  </a:lnTo>
                  <a:lnTo>
                    <a:pt x="318119" y="219277"/>
                  </a:lnTo>
                  <a:lnTo>
                    <a:pt x="317364" y="209356"/>
                  </a:lnTo>
                  <a:lnTo>
                    <a:pt x="307167" y="192093"/>
                  </a:lnTo>
                  <a:lnTo>
                    <a:pt x="299534" y="184214"/>
                  </a:lnTo>
                  <a:lnTo>
                    <a:pt x="275456" y="175460"/>
                  </a:lnTo>
                  <a:lnTo>
                    <a:pt x="248767" y="173908"/>
                  </a:lnTo>
                  <a:lnTo>
                    <a:pt x="229106" y="181018"/>
                  </a:lnTo>
                  <a:lnTo>
                    <a:pt x="212569" y="198216"/>
                  </a:lnTo>
                  <a:lnTo>
                    <a:pt x="188478" y="241795"/>
                  </a:lnTo>
                  <a:lnTo>
                    <a:pt x="186324" y="266172"/>
                  </a:lnTo>
                  <a:lnTo>
                    <a:pt x="194472" y="314360"/>
                  </a:lnTo>
                  <a:lnTo>
                    <a:pt x="209570" y="341408"/>
                  </a:lnTo>
                  <a:lnTo>
                    <a:pt x="228861" y="364240"/>
                  </a:lnTo>
                  <a:lnTo>
                    <a:pt x="248725" y="372455"/>
                  </a:lnTo>
                  <a:lnTo>
                    <a:pt x="294798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6081930" y="5201077"/>
              <a:ext cx="87770" cy="193047"/>
            </a:xfrm>
            <a:custGeom>
              <a:avLst/>
              <a:gdLst/>
              <a:ahLst/>
              <a:cxnLst/>
              <a:rect l="0" t="0" r="0" b="0"/>
              <a:pathLst>
                <a:path w="87770" h="193047">
                  <a:moveTo>
                    <a:pt x="14070" y="73700"/>
                  </a:moveTo>
                  <a:lnTo>
                    <a:pt x="17189" y="116392"/>
                  </a:lnTo>
                  <a:lnTo>
                    <a:pt x="35401" y="179036"/>
                  </a:lnTo>
                  <a:lnTo>
                    <a:pt x="39928" y="193046"/>
                  </a:lnTo>
                  <a:lnTo>
                    <a:pt x="20728" y="130187"/>
                  </a:lnTo>
                  <a:lnTo>
                    <a:pt x="3494" y="74206"/>
                  </a:lnTo>
                  <a:lnTo>
                    <a:pt x="0" y="63509"/>
                  </a:lnTo>
                  <a:lnTo>
                    <a:pt x="11" y="54038"/>
                  </a:lnTo>
                  <a:lnTo>
                    <a:pt x="6262" y="37275"/>
                  </a:lnTo>
                  <a:lnTo>
                    <a:pt x="28524" y="14684"/>
                  </a:lnTo>
                  <a:lnTo>
                    <a:pt x="50520" y="6526"/>
                  </a:lnTo>
                  <a:lnTo>
                    <a:pt x="8776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6234217" y="5206824"/>
              <a:ext cx="167110" cy="183767"/>
            </a:xfrm>
            <a:custGeom>
              <a:avLst/>
              <a:gdLst/>
              <a:ahLst/>
              <a:cxnLst/>
              <a:rect l="0" t="0" r="0" b="0"/>
              <a:pathLst>
                <a:path w="167110" h="183767">
                  <a:moveTo>
                    <a:pt x="9182" y="57424"/>
                  </a:moveTo>
                  <a:lnTo>
                    <a:pt x="848" y="94902"/>
                  </a:lnTo>
                  <a:lnTo>
                    <a:pt x="4676" y="151915"/>
                  </a:lnTo>
                  <a:lnTo>
                    <a:pt x="6178" y="157853"/>
                  </a:lnTo>
                  <a:lnTo>
                    <a:pt x="7179" y="157132"/>
                  </a:lnTo>
                  <a:lnTo>
                    <a:pt x="7847" y="151972"/>
                  </a:lnTo>
                  <a:lnTo>
                    <a:pt x="0" y="93007"/>
                  </a:lnTo>
                  <a:lnTo>
                    <a:pt x="1259" y="34384"/>
                  </a:lnTo>
                  <a:lnTo>
                    <a:pt x="9950" y="13649"/>
                  </a:lnTo>
                  <a:lnTo>
                    <a:pt x="17882" y="7184"/>
                  </a:lnTo>
                  <a:lnTo>
                    <a:pt x="39175" y="0"/>
                  </a:lnTo>
                  <a:lnTo>
                    <a:pt x="61116" y="3047"/>
                  </a:lnTo>
                  <a:lnTo>
                    <a:pt x="81397" y="13369"/>
                  </a:lnTo>
                  <a:lnTo>
                    <a:pt x="120828" y="58555"/>
                  </a:lnTo>
                  <a:lnTo>
                    <a:pt x="148888" y="120695"/>
                  </a:lnTo>
                  <a:lnTo>
                    <a:pt x="167109" y="1837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6854052" y="4916808"/>
              <a:ext cx="42114" cy="526426"/>
            </a:xfrm>
            <a:custGeom>
              <a:avLst/>
              <a:gdLst/>
              <a:ahLst/>
              <a:cxnLst/>
              <a:rect l="0" t="0" r="0" b="0"/>
              <a:pathLst>
                <a:path w="42114" h="526426">
                  <a:moveTo>
                    <a:pt x="0" y="0"/>
                  </a:moveTo>
                  <a:lnTo>
                    <a:pt x="7235" y="28726"/>
                  </a:lnTo>
                  <a:lnTo>
                    <a:pt x="9552" y="80261"/>
                  </a:lnTo>
                  <a:lnTo>
                    <a:pt x="10094" y="123799"/>
                  </a:lnTo>
                  <a:lnTo>
                    <a:pt x="13455" y="170445"/>
                  </a:lnTo>
                  <a:lnTo>
                    <a:pt x="18804" y="233386"/>
                  </a:lnTo>
                  <a:lnTo>
                    <a:pt x="26201" y="296575"/>
                  </a:lnTo>
                  <a:lnTo>
                    <a:pt x="31692" y="356457"/>
                  </a:lnTo>
                  <a:lnTo>
                    <a:pt x="38506" y="413283"/>
                  </a:lnTo>
                  <a:lnTo>
                    <a:pt x="41044" y="471065"/>
                  </a:lnTo>
                  <a:lnTo>
                    <a:pt x="42113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7085679" y="4979979"/>
              <a:ext cx="21040" cy="453967"/>
            </a:xfrm>
            <a:custGeom>
              <a:avLst/>
              <a:gdLst/>
              <a:ahLst/>
              <a:cxnLst/>
              <a:rect l="0" t="0" r="0" b="0"/>
              <a:pathLst>
                <a:path w="21040" h="453967">
                  <a:moveTo>
                    <a:pt x="10528" y="0"/>
                  </a:moveTo>
                  <a:lnTo>
                    <a:pt x="18861" y="37478"/>
                  </a:lnTo>
                  <a:lnTo>
                    <a:pt x="20622" y="100080"/>
                  </a:lnTo>
                  <a:lnTo>
                    <a:pt x="20928" y="159505"/>
                  </a:lnTo>
                  <a:lnTo>
                    <a:pt x="20999" y="203862"/>
                  </a:lnTo>
                  <a:lnTo>
                    <a:pt x="21039" y="265514"/>
                  </a:lnTo>
                  <a:lnTo>
                    <a:pt x="17932" y="319657"/>
                  </a:lnTo>
                  <a:lnTo>
                    <a:pt x="12721" y="377033"/>
                  </a:lnTo>
                  <a:lnTo>
                    <a:pt x="11177" y="427959"/>
                  </a:lnTo>
                  <a:lnTo>
                    <a:pt x="9646" y="451077"/>
                  </a:lnTo>
                  <a:lnTo>
                    <a:pt x="7601" y="453966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6896165" y="5260335"/>
              <a:ext cx="210571" cy="24972"/>
            </a:xfrm>
            <a:custGeom>
              <a:avLst/>
              <a:gdLst/>
              <a:ahLst/>
              <a:cxnLst/>
              <a:rect l="0" t="0" r="0" b="0"/>
              <a:pathLst>
                <a:path w="210571" h="24972">
                  <a:moveTo>
                    <a:pt x="210570" y="24971"/>
                  </a:moveTo>
                  <a:lnTo>
                    <a:pt x="192590" y="9329"/>
                  </a:lnTo>
                  <a:lnTo>
                    <a:pt x="175673" y="1251"/>
                  </a:lnTo>
                  <a:lnTo>
                    <a:pt x="156455" y="0"/>
                  </a:lnTo>
                  <a:lnTo>
                    <a:pt x="104344" y="3141"/>
                  </a:lnTo>
                  <a:lnTo>
                    <a:pt x="41235" y="3761"/>
                  </a:lnTo>
                  <a:lnTo>
                    <a:pt x="0" y="39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7148849" y="5208616"/>
              <a:ext cx="132517" cy="206092"/>
            </a:xfrm>
            <a:custGeom>
              <a:avLst/>
              <a:gdLst/>
              <a:ahLst/>
              <a:cxnLst/>
              <a:rect l="0" t="0" r="0" b="0"/>
              <a:pathLst>
                <a:path w="132517" h="206092">
                  <a:moveTo>
                    <a:pt x="0" y="97746"/>
                  </a:moveTo>
                  <a:lnTo>
                    <a:pt x="11179" y="108925"/>
                  </a:lnTo>
                  <a:lnTo>
                    <a:pt x="29145" y="114413"/>
                  </a:lnTo>
                  <a:lnTo>
                    <a:pt x="51558" y="115682"/>
                  </a:lnTo>
                  <a:lnTo>
                    <a:pt x="73218" y="112347"/>
                  </a:lnTo>
                  <a:lnTo>
                    <a:pt x="91423" y="103845"/>
                  </a:lnTo>
                  <a:lnTo>
                    <a:pt x="122174" y="79324"/>
                  </a:lnTo>
                  <a:lnTo>
                    <a:pt x="130339" y="59533"/>
                  </a:lnTo>
                  <a:lnTo>
                    <a:pt x="132516" y="47704"/>
                  </a:lnTo>
                  <a:lnTo>
                    <a:pt x="128696" y="28322"/>
                  </a:lnTo>
                  <a:lnTo>
                    <a:pt x="124402" y="19878"/>
                  </a:lnTo>
                  <a:lnTo>
                    <a:pt x="110272" y="7376"/>
                  </a:lnTo>
                  <a:lnTo>
                    <a:pt x="101591" y="2405"/>
                  </a:lnTo>
                  <a:lnTo>
                    <a:pt x="79467" y="0"/>
                  </a:lnTo>
                  <a:lnTo>
                    <a:pt x="67016" y="997"/>
                  </a:lnTo>
                  <a:lnTo>
                    <a:pt x="43823" y="11463"/>
                  </a:lnTo>
                  <a:lnTo>
                    <a:pt x="24156" y="27813"/>
                  </a:lnTo>
                  <a:lnTo>
                    <a:pt x="11517" y="46778"/>
                  </a:lnTo>
                  <a:lnTo>
                    <a:pt x="3412" y="88364"/>
                  </a:lnTo>
                  <a:lnTo>
                    <a:pt x="6601" y="126552"/>
                  </a:lnTo>
                  <a:lnTo>
                    <a:pt x="20543" y="160094"/>
                  </a:lnTo>
                  <a:lnTo>
                    <a:pt x="39492" y="186670"/>
                  </a:lnTo>
                  <a:lnTo>
                    <a:pt x="65514" y="203773"/>
                  </a:lnTo>
                  <a:lnTo>
                    <a:pt x="85269" y="206091"/>
                  </a:lnTo>
                  <a:lnTo>
                    <a:pt x="115814" y="2030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7331126" y="5254921"/>
              <a:ext cx="222403" cy="177784"/>
            </a:xfrm>
            <a:custGeom>
              <a:avLst/>
              <a:gdLst/>
              <a:ahLst/>
              <a:cxnLst/>
              <a:rect l="0" t="0" r="0" b="0"/>
              <a:pathLst>
                <a:path w="222403" h="177784">
                  <a:moveTo>
                    <a:pt x="7236" y="19856"/>
                  </a:moveTo>
                  <a:lnTo>
                    <a:pt x="0" y="47412"/>
                  </a:lnTo>
                  <a:lnTo>
                    <a:pt x="478" y="100515"/>
                  </a:lnTo>
                  <a:lnTo>
                    <a:pt x="6347" y="154133"/>
                  </a:lnTo>
                  <a:lnTo>
                    <a:pt x="7158" y="94834"/>
                  </a:lnTo>
                  <a:lnTo>
                    <a:pt x="12815" y="32171"/>
                  </a:lnTo>
                  <a:lnTo>
                    <a:pt x="27477" y="4917"/>
                  </a:lnTo>
                  <a:lnTo>
                    <a:pt x="33598" y="1708"/>
                  </a:lnTo>
                  <a:lnTo>
                    <a:pt x="40019" y="1908"/>
                  </a:lnTo>
                  <a:lnTo>
                    <a:pt x="46639" y="4381"/>
                  </a:lnTo>
                  <a:lnTo>
                    <a:pt x="57114" y="16488"/>
                  </a:lnTo>
                  <a:lnTo>
                    <a:pt x="77062" y="70148"/>
                  </a:lnTo>
                  <a:lnTo>
                    <a:pt x="84284" y="92511"/>
                  </a:lnTo>
                  <a:lnTo>
                    <a:pt x="87847" y="96369"/>
                  </a:lnTo>
                  <a:lnTo>
                    <a:pt x="91393" y="95431"/>
                  </a:lnTo>
                  <a:lnTo>
                    <a:pt x="98452" y="85030"/>
                  </a:lnTo>
                  <a:lnTo>
                    <a:pt x="120708" y="29636"/>
                  </a:lnTo>
                  <a:lnTo>
                    <a:pt x="132147" y="8995"/>
                  </a:lnTo>
                  <a:lnTo>
                    <a:pt x="140814" y="3257"/>
                  </a:lnTo>
                  <a:lnTo>
                    <a:pt x="162921" y="0"/>
                  </a:lnTo>
                  <a:lnTo>
                    <a:pt x="171857" y="3109"/>
                  </a:lnTo>
                  <a:lnTo>
                    <a:pt x="184906" y="15922"/>
                  </a:lnTo>
                  <a:lnTo>
                    <a:pt x="202815" y="53914"/>
                  </a:lnTo>
                  <a:lnTo>
                    <a:pt x="217619" y="105266"/>
                  </a:lnTo>
                  <a:lnTo>
                    <a:pt x="222402" y="131515"/>
                  </a:lnTo>
                  <a:lnTo>
                    <a:pt x="217807" y="177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7633161" y="5264248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10528" y="0"/>
                  </a:moveTo>
                  <a:lnTo>
                    <a:pt x="2195" y="37478"/>
                  </a:lnTo>
                  <a:lnTo>
                    <a:pt x="433" y="88901"/>
                  </a:lnTo>
                  <a:lnTo>
                    <a:pt x="56" y="151842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7643689" y="516949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7698230" y="5235784"/>
              <a:ext cx="146176" cy="184617"/>
            </a:xfrm>
            <a:custGeom>
              <a:avLst/>
              <a:gdLst/>
              <a:ahLst/>
              <a:cxnLst/>
              <a:rect l="0" t="0" r="0" b="0"/>
              <a:pathLst>
                <a:path w="146176" h="184617">
                  <a:moveTo>
                    <a:pt x="134972" y="17936"/>
                  </a:moveTo>
                  <a:lnTo>
                    <a:pt x="123794" y="6758"/>
                  </a:lnTo>
                  <a:lnTo>
                    <a:pt x="105827" y="1269"/>
                  </a:lnTo>
                  <a:lnTo>
                    <a:pt x="82244" y="0"/>
                  </a:lnTo>
                  <a:lnTo>
                    <a:pt x="44999" y="7033"/>
                  </a:lnTo>
                  <a:lnTo>
                    <a:pt x="18106" y="23414"/>
                  </a:lnTo>
                  <a:lnTo>
                    <a:pt x="2703" y="36358"/>
                  </a:lnTo>
                  <a:lnTo>
                    <a:pt x="0" y="44256"/>
                  </a:lnTo>
                  <a:lnTo>
                    <a:pt x="3234" y="62389"/>
                  </a:lnTo>
                  <a:lnTo>
                    <a:pt x="8542" y="69798"/>
                  </a:lnTo>
                  <a:lnTo>
                    <a:pt x="23800" y="81150"/>
                  </a:lnTo>
                  <a:lnTo>
                    <a:pt x="80746" y="93374"/>
                  </a:lnTo>
                  <a:lnTo>
                    <a:pt x="113445" y="105798"/>
                  </a:lnTo>
                  <a:lnTo>
                    <a:pt x="124131" y="111606"/>
                  </a:lnTo>
                  <a:lnTo>
                    <a:pt x="139122" y="127418"/>
                  </a:lnTo>
                  <a:lnTo>
                    <a:pt x="144757" y="136547"/>
                  </a:lnTo>
                  <a:lnTo>
                    <a:pt x="146175" y="146143"/>
                  </a:lnTo>
                  <a:lnTo>
                    <a:pt x="141511" y="166164"/>
                  </a:lnTo>
                  <a:lnTo>
                    <a:pt x="134652" y="172907"/>
                  </a:lnTo>
                  <a:lnTo>
                    <a:pt x="114552" y="180398"/>
                  </a:lnTo>
                  <a:lnTo>
                    <a:pt x="71340" y="184616"/>
                  </a:lnTo>
                  <a:lnTo>
                    <a:pt x="59796" y="182868"/>
                  </a:lnTo>
                  <a:lnTo>
                    <a:pt x="29687" y="1653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7880892" y="5244869"/>
              <a:ext cx="127980" cy="322098"/>
            </a:xfrm>
            <a:custGeom>
              <a:avLst/>
              <a:gdLst/>
              <a:ahLst/>
              <a:cxnLst/>
              <a:rect l="0" t="0" r="0" b="0"/>
              <a:pathLst>
                <a:path w="127980" h="322098">
                  <a:moveTo>
                    <a:pt x="4953" y="124664"/>
                  </a:moveTo>
                  <a:lnTo>
                    <a:pt x="10541" y="183281"/>
                  </a:lnTo>
                  <a:lnTo>
                    <a:pt x="21741" y="245861"/>
                  </a:lnTo>
                  <a:lnTo>
                    <a:pt x="28286" y="308308"/>
                  </a:lnTo>
                  <a:lnTo>
                    <a:pt x="31037" y="320793"/>
                  </a:lnTo>
                  <a:lnTo>
                    <a:pt x="31700" y="322097"/>
                  </a:lnTo>
                  <a:lnTo>
                    <a:pt x="24361" y="273758"/>
                  </a:lnTo>
                  <a:lnTo>
                    <a:pt x="14992" y="216803"/>
                  </a:lnTo>
                  <a:lnTo>
                    <a:pt x="7927" y="158594"/>
                  </a:lnTo>
                  <a:lnTo>
                    <a:pt x="2714" y="104302"/>
                  </a:lnTo>
                  <a:lnTo>
                    <a:pt x="0" y="57410"/>
                  </a:lnTo>
                  <a:lnTo>
                    <a:pt x="9563" y="10124"/>
                  </a:lnTo>
                  <a:lnTo>
                    <a:pt x="16215" y="3850"/>
                  </a:lnTo>
                  <a:lnTo>
                    <a:pt x="25329" y="838"/>
                  </a:lnTo>
                  <a:lnTo>
                    <a:pt x="36084" y="0"/>
                  </a:lnTo>
                  <a:lnTo>
                    <a:pt x="57393" y="8427"/>
                  </a:lnTo>
                  <a:lnTo>
                    <a:pt x="107871" y="45060"/>
                  </a:lnTo>
                  <a:lnTo>
                    <a:pt x="120104" y="63548"/>
                  </a:lnTo>
                  <a:lnTo>
                    <a:pt x="127979" y="99277"/>
                  </a:lnTo>
                  <a:lnTo>
                    <a:pt x="123582" y="119620"/>
                  </a:lnTo>
                  <a:lnTo>
                    <a:pt x="119133" y="128321"/>
                  </a:lnTo>
                  <a:lnTo>
                    <a:pt x="104832" y="141107"/>
                  </a:lnTo>
                  <a:lnTo>
                    <a:pt x="85609" y="149520"/>
                  </a:lnTo>
                  <a:lnTo>
                    <a:pt x="26009" y="1562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8064830" y="5011565"/>
              <a:ext cx="254991" cy="403179"/>
            </a:xfrm>
            <a:custGeom>
              <a:avLst/>
              <a:gdLst/>
              <a:ahLst/>
              <a:cxnLst/>
              <a:rect l="0" t="0" r="0" b="0"/>
              <a:pathLst>
                <a:path w="254991" h="403179">
                  <a:moveTo>
                    <a:pt x="0" y="0"/>
                  </a:moveTo>
                  <a:lnTo>
                    <a:pt x="8333" y="48930"/>
                  </a:lnTo>
                  <a:lnTo>
                    <a:pt x="15684" y="108061"/>
                  </a:lnTo>
                  <a:lnTo>
                    <a:pt x="25054" y="167458"/>
                  </a:lnTo>
                  <a:lnTo>
                    <a:pt x="28682" y="210126"/>
                  </a:lnTo>
                  <a:lnTo>
                    <a:pt x="33845" y="264250"/>
                  </a:lnTo>
                  <a:lnTo>
                    <a:pt x="40479" y="325158"/>
                  </a:lnTo>
                  <a:lnTo>
                    <a:pt x="47856" y="375751"/>
                  </a:lnTo>
                  <a:lnTo>
                    <a:pt x="47112" y="374503"/>
                  </a:lnTo>
                  <a:lnTo>
                    <a:pt x="45446" y="368991"/>
                  </a:lnTo>
                  <a:lnTo>
                    <a:pt x="51177" y="327693"/>
                  </a:lnTo>
                  <a:lnTo>
                    <a:pt x="61436" y="296356"/>
                  </a:lnTo>
                  <a:lnTo>
                    <a:pt x="72539" y="279502"/>
                  </a:lnTo>
                  <a:lnTo>
                    <a:pt x="79944" y="275242"/>
                  </a:lnTo>
                  <a:lnTo>
                    <a:pt x="97532" y="273628"/>
                  </a:lnTo>
                  <a:lnTo>
                    <a:pt x="104795" y="278345"/>
                  </a:lnTo>
                  <a:lnTo>
                    <a:pt x="115986" y="296064"/>
                  </a:lnTo>
                  <a:lnTo>
                    <a:pt x="132702" y="346737"/>
                  </a:lnTo>
                  <a:lnTo>
                    <a:pt x="141355" y="385576"/>
                  </a:lnTo>
                  <a:lnTo>
                    <a:pt x="141029" y="386902"/>
                  </a:lnTo>
                  <a:lnTo>
                    <a:pt x="139643" y="384276"/>
                  </a:lnTo>
                  <a:lnTo>
                    <a:pt x="143281" y="363814"/>
                  </a:lnTo>
                  <a:lnTo>
                    <a:pt x="154927" y="348478"/>
                  </a:lnTo>
                  <a:lnTo>
                    <a:pt x="162946" y="341113"/>
                  </a:lnTo>
                  <a:lnTo>
                    <a:pt x="184334" y="332929"/>
                  </a:lnTo>
                  <a:lnTo>
                    <a:pt x="208268" y="326952"/>
                  </a:lnTo>
                  <a:lnTo>
                    <a:pt x="230603" y="316498"/>
                  </a:lnTo>
                  <a:lnTo>
                    <a:pt x="245990" y="300932"/>
                  </a:lnTo>
                  <a:lnTo>
                    <a:pt x="251731" y="291869"/>
                  </a:lnTo>
                  <a:lnTo>
                    <a:pt x="254990" y="272439"/>
                  </a:lnTo>
                  <a:lnTo>
                    <a:pt x="254221" y="262344"/>
                  </a:lnTo>
                  <a:lnTo>
                    <a:pt x="250199" y="254444"/>
                  </a:lnTo>
                  <a:lnTo>
                    <a:pt x="236371" y="242548"/>
                  </a:lnTo>
                  <a:lnTo>
                    <a:pt x="215407" y="236480"/>
                  </a:lnTo>
                  <a:lnTo>
                    <a:pt x="203266" y="234862"/>
                  </a:lnTo>
                  <a:lnTo>
                    <a:pt x="183537" y="239304"/>
                  </a:lnTo>
                  <a:lnTo>
                    <a:pt x="175001" y="243764"/>
                  </a:lnTo>
                  <a:lnTo>
                    <a:pt x="162396" y="258078"/>
                  </a:lnTo>
                  <a:lnTo>
                    <a:pt x="144772" y="295863"/>
                  </a:lnTo>
                  <a:lnTo>
                    <a:pt x="143502" y="316328"/>
                  </a:lnTo>
                  <a:lnTo>
                    <a:pt x="152218" y="358062"/>
                  </a:lnTo>
                  <a:lnTo>
                    <a:pt x="167414" y="383992"/>
                  </a:lnTo>
                  <a:lnTo>
                    <a:pt x="183201" y="396051"/>
                  </a:lnTo>
                  <a:lnTo>
                    <a:pt x="192324" y="400905"/>
                  </a:lnTo>
                  <a:lnTo>
                    <a:pt x="211819" y="403178"/>
                  </a:lnTo>
                  <a:lnTo>
                    <a:pt x="229842" y="400288"/>
                  </a:lnTo>
                  <a:lnTo>
                    <a:pt x="252684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8359627" y="5252811"/>
              <a:ext cx="94758" cy="130837"/>
            </a:xfrm>
            <a:custGeom>
              <a:avLst/>
              <a:gdLst/>
              <a:ahLst/>
              <a:cxnLst/>
              <a:rect l="0" t="0" r="0" b="0"/>
              <a:pathLst>
                <a:path w="94758" h="130837">
                  <a:moveTo>
                    <a:pt x="0" y="43023"/>
                  </a:moveTo>
                  <a:lnTo>
                    <a:pt x="3120" y="85714"/>
                  </a:lnTo>
                  <a:lnTo>
                    <a:pt x="15619" y="130836"/>
                  </a:lnTo>
                  <a:lnTo>
                    <a:pt x="13571" y="125335"/>
                  </a:lnTo>
                  <a:lnTo>
                    <a:pt x="5207" y="64451"/>
                  </a:lnTo>
                  <a:lnTo>
                    <a:pt x="7132" y="27015"/>
                  </a:lnTo>
                  <a:lnTo>
                    <a:pt x="11774" y="17143"/>
                  </a:lnTo>
                  <a:lnTo>
                    <a:pt x="26291" y="3055"/>
                  </a:lnTo>
                  <a:lnTo>
                    <a:pt x="35075" y="0"/>
                  </a:lnTo>
                  <a:lnTo>
                    <a:pt x="94757" y="9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8479570" y="5265960"/>
              <a:ext cx="132742" cy="163846"/>
            </a:xfrm>
            <a:custGeom>
              <a:avLst/>
              <a:gdLst/>
              <a:ahLst/>
              <a:cxnLst/>
              <a:rect l="0" t="0" r="0" b="0"/>
              <a:pathLst>
                <a:path w="132742" h="163846">
                  <a:moveTo>
                    <a:pt x="16927" y="19346"/>
                  </a:moveTo>
                  <a:lnTo>
                    <a:pt x="22517" y="41702"/>
                  </a:lnTo>
                  <a:lnTo>
                    <a:pt x="34619" y="58918"/>
                  </a:lnTo>
                  <a:lnTo>
                    <a:pt x="42760" y="66784"/>
                  </a:lnTo>
                  <a:lnTo>
                    <a:pt x="64283" y="75524"/>
                  </a:lnTo>
                  <a:lnTo>
                    <a:pt x="88277" y="78239"/>
                  </a:lnTo>
                  <a:lnTo>
                    <a:pt x="110639" y="75546"/>
                  </a:lnTo>
                  <a:lnTo>
                    <a:pt x="118007" y="68511"/>
                  </a:lnTo>
                  <a:lnTo>
                    <a:pt x="126193" y="45096"/>
                  </a:lnTo>
                  <a:lnTo>
                    <a:pt x="123591" y="21431"/>
                  </a:lnTo>
                  <a:lnTo>
                    <a:pt x="119622" y="10208"/>
                  </a:lnTo>
                  <a:lnTo>
                    <a:pt x="113466" y="3895"/>
                  </a:lnTo>
                  <a:lnTo>
                    <a:pt x="105854" y="856"/>
                  </a:lnTo>
                  <a:lnTo>
                    <a:pt x="97269" y="0"/>
                  </a:lnTo>
                  <a:lnTo>
                    <a:pt x="62829" y="9974"/>
                  </a:lnTo>
                  <a:lnTo>
                    <a:pt x="26081" y="34305"/>
                  </a:lnTo>
                  <a:lnTo>
                    <a:pt x="10857" y="47831"/>
                  </a:lnTo>
                  <a:lnTo>
                    <a:pt x="2531" y="67881"/>
                  </a:lnTo>
                  <a:lnTo>
                    <a:pt x="0" y="91219"/>
                  </a:lnTo>
                  <a:lnTo>
                    <a:pt x="2775" y="113291"/>
                  </a:lnTo>
                  <a:lnTo>
                    <a:pt x="11028" y="131679"/>
                  </a:lnTo>
                  <a:lnTo>
                    <a:pt x="16504" y="139858"/>
                  </a:lnTo>
                  <a:lnTo>
                    <a:pt x="31947" y="152065"/>
                  </a:lnTo>
                  <a:lnTo>
                    <a:pt x="40978" y="156958"/>
                  </a:lnTo>
                  <a:lnTo>
                    <a:pt x="81635" y="163845"/>
                  </a:lnTo>
                  <a:lnTo>
                    <a:pt x="104568" y="159216"/>
                  </a:lnTo>
                  <a:lnTo>
                    <a:pt x="132741" y="1456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8622839" y="5234700"/>
              <a:ext cx="172732" cy="272307"/>
            </a:xfrm>
            <a:custGeom>
              <a:avLst/>
              <a:gdLst/>
              <a:ahLst/>
              <a:cxnLst/>
              <a:rect l="0" t="0" r="0" b="0"/>
              <a:pathLst>
                <a:path w="172732" h="272307">
                  <a:moveTo>
                    <a:pt x="168456" y="29548"/>
                  </a:moveTo>
                  <a:lnTo>
                    <a:pt x="162867" y="12781"/>
                  </a:lnTo>
                  <a:lnTo>
                    <a:pt x="156541" y="7842"/>
                  </a:lnTo>
                  <a:lnTo>
                    <a:pt x="137034" y="2353"/>
                  </a:lnTo>
                  <a:lnTo>
                    <a:pt x="80318" y="0"/>
                  </a:lnTo>
                  <a:lnTo>
                    <a:pt x="55584" y="3937"/>
                  </a:lnTo>
                  <a:lnTo>
                    <a:pt x="36013" y="12707"/>
                  </a:lnTo>
                  <a:lnTo>
                    <a:pt x="27518" y="18321"/>
                  </a:lnTo>
                  <a:lnTo>
                    <a:pt x="21855" y="26743"/>
                  </a:lnTo>
                  <a:lnTo>
                    <a:pt x="15563" y="48578"/>
                  </a:lnTo>
                  <a:lnTo>
                    <a:pt x="17609" y="87179"/>
                  </a:lnTo>
                  <a:lnTo>
                    <a:pt x="25764" y="108195"/>
                  </a:lnTo>
                  <a:lnTo>
                    <a:pt x="31214" y="117074"/>
                  </a:lnTo>
                  <a:lnTo>
                    <a:pt x="61241" y="140750"/>
                  </a:lnTo>
                  <a:lnTo>
                    <a:pt x="115560" y="165350"/>
                  </a:lnTo>
                  <a:lnTo>
                    <a:pt x="157877" y="185835"/>
                  </a:lnTo>
                  <a:lnTo>
                    <a:pt x="164913" y="194571"/>
                  </a:lnTo>
                  <a:lnTo>
                    <a:pt x="172731" y="216756"/>
                  </a:lnTo>
                  <a:lnTo>
                    <a:pt x="169966" y="239094"/>
                  </a:lnTo>
                  <a:lnTo>
                    <a:pt x="165953" y="249964"/>
                  </a:lnTo>
                  <a:lnTo>
                    <a:pt x="152136" y="265161"/>
                  </a:lnTo>
                  <a:lnTo>
                    <a:pt x="143538" y="270852"/>
                  </a:lnTo>
                  <a:lnTo>
                    <a:pt x="133127" y="272306"/>
                  </a:lnTo>
                  <a:lnTo>
                    <a:pt x="79676" y="260947"/>
                  </a:lnTo>
                  <a:lnTo>
                    <a:pt x="16211" y="244768"/>
                  </a:lnTo>
                  <a:lnTo>
                    <a:pt x="0" y="240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9" name="Oval 198"/>
          <p:cNvSpPr/>
          <p:nvPr/>
        </p:nvSpPr>
        <p:spPr>
          <a:xfrm>
            <a:off x="7417321" y="1274601"/>
            <a:ext cx="2384188" cy="2384188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0" name="Picture 199" descr="NBK-4624-57da0a.png"/>
          <p:cNvPicPr>
            <a:picLocks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62800" y="1943100"/>
            <a:ext cx="2882900" cy="10033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211" name="Group 210"/>
          <p:cNvGrpSpPr/>
          <p:nvPr/>
        </p:nvGrpSpPr>
        <p:grpSpPr>
          <a:xfrm>
            <a:off x="8128000" y="2421554"/>
            <a:ext cx="789638" cy="388182"/>
            <a:chOff x="8128000" y="2421554"/>
            <a:chExt cx="789638" cy="388182"/>
          </a:xfrm>
        </p:grpSpPr>
        <p:sp>
          <p:nvSpPr>
            <p:cNvPr id="201" name="Freeform 200"/>
            <p:cNvSpPr/>
            <p:nvPr/>
          </p:nvSpPr>
          <p:spPr>
            <a:xfrm>
              <a:off x="8149095" y="2442611"/>
              <a:ext cx="84191" cy="200583"/>
            </a:xfrm>
            <a:custGeom>
              <a:avLst/>
              <a:gdLst/>
              <a:ahLst/>
              <a:cxnLst/>
              <a:rect l="0" t="0" r="0" b="0"/>
              <a:pathLst>
                <a:path w="84191" h="200583">
                  <a:moveTo>
                    <a:pt x="10490" y="0"/>
                  </a:moveTo>
                  <a:lnTo>
                    <a:pt x="2157" y="37478"/>
                  </a:lnTo>
                  <a:lnTo>
                    <a:pt x="396" y="88901"/>
                  </a:lnTo>
                  <a:lnTo>
                    <a:pt x="48" y="144119"/>
                  </a:lnTo>
                  <a:lnTo>
                    <a:pt x="0" y="172068"/>
                  </a:lnTo>
                  <a:lnTo>
                    <a:pt x="3497" y="182562"/>
                  </a:lnTo>
                  <a:lnTo>
                    <a:pt x="16741" y="197342"/>
                  </a:lnTo>
                  <a:lnTo>
                    <a:pt x="25185" y="200582"/>
                  </a:lnTo>
                  <a:lnTo>
                    <a:pt x="8419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8128000" y="2526839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28812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8138528" y="2429310"/>
              <a:ext cx="105286" cy="13302"/>
            </a:xfrm>
            <a:custGeom>
              <a:avLst/>
              <a:gdLst/>
              <a:ahLst/>
              <a:cxnLst/>
              <a:rect l="0" t="0" r="0" b="0"/>
              <a:pathLst>
                <a:path w="105286" h="13302">
                  <a:moveTo>
                    <a:pt x="105285" y="13301"/>
                  </a:moveTo>
                  <a:lnTo>
                    <a:pt x="94107" y="2123"/>
                  </a:lnTo>
                  <a:lnTo>
                    <a:pt x="87304" y="0"/>
                  </a:lnTo>
                  <a:lnTo>
                    <a:pt x="26036" y="3545"/>
                  </a:lnTo>
                  <a:lnTo>
                    <a:pt x="0" y="133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8264187" y="2558147"/>
              <a:ext cx="169141" cy="251589"/>
            </a:xfrm>
            <a:custGeom>
              <a:avLst/>
              <a:gdLst/>
              <a:ahLst/>
              <a:cxnLst/>
              <a:rect l="0" t="0" r="0" b="0"/>
              <a:pathLst>
                <a:path w="169141" h="251589">
                  <a:moveTo>
                    <a:pt x="84911" y="52920"/>
                  </a:moveTo>
                  <a:lnTo>
                    <a:pt x="84911" y="30563"/>
                  </a:lnTo>
                  <a:lnTo>
                    <a:pt x="78672" y="13348"/>
                  </a:lnTo>
                  <a:lnTo>
                    <a:pt x="73733" y="5481"/>
                  </a:lnTo>
                  <a:lnTo>
                    <a:pt x="66930" y="1407"/>
                  </a:lnTo>
                  <a:lnTo>
                    <a:pt x="50014" y="0"/>
                  </a:lnTo>
                  <a:lnTo>
                    <a:pt x="33916" y="6393"/>
                  </a:lnTo>
                  <a:lnTo>
                    <a:pt x="18963" y="18203"/>
                  </a:lnTo>
                  <a:lnTo>
                    <a:pt x="4519" y="35151"/>
                  </a:lnTo>
                  <a:lnTo>
                    <a:pt x="900" y="44583"/>
                  </a:lnTo>
                  <a:lnTo>
                    <a:pt x="0" y="64422"/>
                  </a:lnTo>
                  <a:lnTo>
                    <a:pt x="6619" y="81819"/>
                  </a:lnTo>
                  <a:lnTo>
                    <a:pt x="11659" y="89733"/>
                  </a:lnTo>
                  <a:lnTo>
                    <a:pt x="17359" y="92670"/>
                  </a:lnTo>
                  <a:lnTo>
                    <a:pt x="23499" y="92288"/>
                  </a:lnTo>
                  <a:lnTo>
                    <a:pt x="36560" y="85625"/>
                  </a:lnTo>
                  <a:lnTo>
                    <a:pt x="50164" y="74864"/>
                  </a:lnTo>
                  <a:lnTo>
                    <a:pt x="55897" y="74569"/>
                  </a:lnTo>
                  <a:lnTo>
                    <a:pt x="60889" y="77881"/>
                  </a:lnTo>
                  <a:lnTo>
                    <a:pt x="65387" y="83599"/>
                  </a:lnTo>
                  <a:lnTo>
                    <a:pt x="70384" y="102430"/>
                  </a:lnTo>
                  <a:lnTo>
                    <a:pt x="79182" y="152647"/>
                  </a:lnTo>
                  <a:lnTo>
                    <a:pt x="83780" y="214862"/>
                  </a:lnTo>
                  <a:lnTo>
                    <a:pt x="85745" y="250901"/>
                  </a:lnTo>
                  <a:lnTo>
                    <a:pt x="87807" y="251588"/>
                  </a:lnTo>
                  <a:lnTo>
                    <a:pt x="129890" y="204595"/>
                  </a:lnTo>
                  <a:lnTo>
                    <a:pt x="169140" y="1792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8385623" y="2568953"/>
              <a:ext cx="104124" cy="108449"/>
            </a:xfrm>
            <a:custGeom>
              <a:avLst/>
              <a:gdLst/>
              <a:ahLst/>
              <a:cxnLst/>
              <a:rect l="0" t="0" r="0" b="0"/>
              <a:pathLst>
                <a:path w="104124" h="108449">
                  <a:moveTo>
                    <a:pt x="5589" y="21057"/>
                  </a:moveTo>
                  <a:lnTo>
                    <a:pt x="0" y="37825"/>
                  </a:lnTo>
                  <a:lnTo>
                    <a:pt x="375" y="55415"/>
                  </a:lnTo>
                  <a:lnTo>
                    <a:pt x="5612" y="73762"/>
                  </a:lnTo>
                  <a:lnTo>
                    <a:pt x="15737" y="89715"/>
                  </a:lnTo>
                  <a:lnTo>
                    <a:pt x="31157" y="101484"/>
                  </a:lnTo>
                  <a:lnTo>
                    <a:pt x="40182" y="106261"/>
                  </a:lnTo>
                  <a:lnTo>
                    <a:pt x="59569" y="108448"/>
                  </a:lnTo>
                  <a:lnTo>
                    <a:pt x="69651" y="107394"/>
                  </a:lnTo>
                  <a:lnTo>
                    <a:pt x="77543" y="103181"/>
                  </a:lnTo>
                  <a:lnTo>
                    <a:pt x="89431" y="89142"/>
                  </a:lnTo>
                  <a:lnTo>
                    <a:pt x="102701" y="61507"/>
                  </a:lnTo>
                  <a:lnTo>
                    <a:pt x="104123" y="41375"/>
                  </a:lnTo>
                  <a:lnTo>
                    <a:pt x="10034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8524822" y="2557612"/>
              <a:ext cx="98018" cy="127155"/>
            </a:xfrm>
            <a:custGeom>
              <a:avLst/>
              <a:gdLst/>
              <a:ahLst/>
              <a:cxnLst/>
              <a:rect l="0" t="0" r="0" b="0"/>
              <a:pathLst>
                <a:path w="98018" h="127155">
                  <a:moveTo>
                    <a:pt x="76960" y="74512"/>
                  </a:moveTo>
                  <a:lnTo>
                    <a:pt x="62306" y="21484"/>
                  </a:lnTo>
                  <a:lnTo>
                    <a:pt x="56662" y="13424"/>
                  </a:lnTo>
                  <a:lnTo>
                    <a:pt x="41033" y="1348"/>
                  </a:lnTo>
                  <a:lnTo>
                    <a:pt x="33122" y="0"/>
                  </a:lnTo>
                  <a:lnTo>
                    <a:pt x="25508" y="1441"/>
                  </a:lnTo>
                  <a:lnTo>
                    <a:pt x="18092" y="4741"/>
                  </a:lnTo>
                  <a:lnTo>
                    <a:pt x="6733" y="17766"/>
                  </a:lnTo>
                  <a:lnTo>
                    <a:pt x="2066" y="26153"/>
                  </a:lnTo>
                  <a:lnTo>
                    <a:pt x="0" y="44830"/>
                  </a:lnTo>
                  <a:lnTo>
                    <a:pt x="5171" y="101885"/>
                  </a:lnTo>
                  <a:lnTo>
                    <a:pt x="14249" y="120213"/>
                  </a:lnTo>
                  <a:lnTo>
                    <a:pt x="18775" y="122527"/>
                  </a:lnTo>
                  <a:lnTo>
                    <a:pt x="22963" y="120560"/>
                  </a:lnTo>
                  <a:lnTo>
                    <a:pt x="30734" y="109016"/>
                  </a:lnTo>
                  <a:lnTo>
                    <a:pt x="40517" y="81616"/>
                  </a:lnTo>
                  <a:lnTo>
                    <a:pt x="43216" y="57392"/>
                  </a:lnTo>
                  <a:lnTo>
                    <a:pt x="45106" y="53740"/>
                  </a:lnTo>
                  <a:lnTo>
                    <a:pt x="47535" y="55985"/>
                  </a:lnTo>
                  <a:lnTo>
                    <a:pt x="69740" y="104124"/>
                  </a:lnTo>
                  <a:lnTo>
                    <a:pt x="80771" y="116919"/>
                  </a:lnTo>
                  <a:lnTo>
                    <a:pt x="98017" y="1271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8654425" y="2421554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21057" y="0"/>
                  </a:moveTo>
                  <a:lnTo>
                    <a:pt x="15468" y="58617"/>
                  </a:lnTo>
                  <a:lnTo>
                    <a:pt x="11504" y="113961"/>
                  </a:lnTo>
                  <a:lnTo>
                    <a:pt x="7602" y="173766"/>
                  </a:lnTo>
                  <a:lnTo>
                    <a:pt x="1000" y="237006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8570197" y="2547896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4839" y="0"/>
                  </a:lnTo>
                  <a:lnTo>
                    <a:pt x="69893" y="5589"/>
                  </a:lnTo>
                  <a:lnTo>
                    <a:pt x="18658" y="10723"/>
                  </a:lnTo>
                  <a:lnTo>
                    <a:pt x="12438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8701457" y="2568953"/>
              <a:ext cx="103502" cy="116365"/>
            </a:xfrm>
            <a:custGeom>
              <a:avLst/>
              <a:gdLst/>
              <a:ahLst/>
              <a:cxnLst/>
              <a:rect l="0" t="0" r="0" b="0"/>
              <a:pathLst>
                <a:path w="103502" h="116365">
                  <a:moveTo>
                    <a:pt x="79310" y="31585"/>
                  </a:moveTo>
                  <a:lnTo>
                    <a:pt x="68131" y="20407"/>
                  </a:lnTo>
                  <a:lnTo>
                    <a:pt x="60160" y="18284"/>
                  </a:lnTo>
                  <a:lnTo>
                    <a:pt x="38823" y="19045"/>
                  </a:lnTo>
                  <a:lnTo>
                    <a:pt x="19981" y="26402"/>
                  </a:lnTo>
                  <a:lnTo>
                    <a:pt x="11681" y="31639"/>
                  </a:lnTo>
                  <a:lnTo>
                    <a:pt x="6148" y="39810"/>
                  </a:lnTo>
                  <a:lnTo>
                    <a:pt x="0" y="61367"/>
                  </a:lnTo>
                  <a:lnTo>
                    <a:pt x="700" y="71327"/>
                  </a:lnTo>
                  <a:lnTo>
                    <a:pt x="7717" y="88633"/>
                  </a:lnTo>
                  <a:lnTo>
                    <a:pt x="30411" y="111529"/>
                  </a:lnTo>
                  <a:lnTo>
                    <a:pt x="39692" y="115297"/>
                  </a:lnTo>
                  <a:lnTo>
                    <a:pt x="59362" y="116364"/>
                  </a:lnTo>
                  <a:lnTo>
                    <a:pt x="76683" y="109819"/>
                  </a:lnTo>
                  <a:lnTo>
                    <a:pt x="84578" y="104798"/>
                  </a:lnTo>
                  <a:lnTo>
                    <a:pt x="96469" y="89861"/>
                  </a:lnTo>
                  <a:lnTo>
                    <a:pt x="101278" y="80964"/>
                  </a:lnTo>
                  <a:lnTo>
                    <a:pt x="103501" y="58601"/>
                  </a:lnTo>
                  <a:lnTo>
                    <a:pt x="99420" y="35403"/>
                  </a:lnTo>
                  <a:lnTo>
                    <a:pt x="89807" y="17295"/>
                  </a:lnTo>
                  <a:lnTo>
                    <a:pt x="83968" y="11530"/>
                  </a:lnTo>
                  <a:lnTo>
                    <a:pt x="5825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8836962" y="2537367"/>
              <a:ext cx="80676" cy="142575"/>
            </a:xfrm>
            <a:custGeom>
              <a:avLst/>
              <a:gdLst/>
              <a:ahLst/>
              <a:cxnLst/>
              <a:rect l="0" t="0" r="0" b="0"/>
              <a:pathLst>
                <a:path w="80676" h="142575">
                  <a:moveTo>
                    <a:pt x="6976" y="63171"/>
                  </a:moveTo>
                  <a:lnTo>
                    <a:pt x="32170" y="117046"/>
                  </a:lnTo>
                  <a:lnTo>
                    <a:pt x="40789" y="137419"/>
                  </a:lnTo>
                  <a:lnTo>
                    <a:pt x="41217" y="141915"/>
                  </a:lnTo>
                  <a:lnTo>
                    <a:pt x="39162" y="142574"/>
                  </a:lnTo>
                  <a:lnTo>
                    <a:pt x="35452" y="140673"/>
                  </a:lnTo>
                  <a:lnTo>
                    <a:pt x="28211" y="129202"/>
                  </a:lnTo>
                  <a:lnTo>
                    <a:pt x="1777" y="69907"/>
                  </a:lnTo>
                  <a:lnTo>
                    <a:pt x="0" y="57133"/>
                  </a:lnTo>
                  <a:lnTo>
                    <a:pt x="2326" y="46278"/>
                  </a:lnTo>
                  <a:lnTo>
                    <a:pt x="14268" y="27977"/>
                  </a:lnTo>
                  <a:lnTo>
                    <a:pt x="40722" y="10110"/>
                  </a:lnTo>
                  <a:lnTo>
                    <a:pt x="8067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2" name="Group 231"/>
          <p:cNvGrpSpPr/>
          <p:nvPr/>
        </p:nvGrpSpPr>
        <p:grpSpPr>
          <a:xfrm>
            <a:off x="7841226" y="1569109"/>
            <a:ext cx="1571252" cy="726104"/>
            <a:chOff x="7841226" y="1569109"/>
            <a:chExt cx="1571252" cy="726104"/>
          </a:xfrm>
        </p:grpSpPr>
        <p:sp>
          <p:nvSpPr>
            <p:cNvPr id="212" name="Freeform 211"/>
            <p:cNvSpPr/>
            <p:nvPr/>
          </p:nvSpPr>
          <p:spPr>
            <a:xfrm>
              <a:off x="7841226" y="1779316"/>
              <a:ext cx="241221" cy="242156"/>
            </a:xfrm>
            <a:custGeom>
              <a:avLst/>
              <a:gdLst/>
              <a:ahLst/>
              <a:cxnLst/>
              <a:rect l="0" t="0" r="0" b="0"/>
              <a:pathLst>
                <a:path w="241221" h="242156">
                  <a:moveTo>
                    <a:pt x="86732" y="242155"/>
                  </a:moveTo>
                  <a:lnTo>
                    <a:pt x="51986" y="205069"/>
                  </a:lnTo>
                  <a:lnTo>
                    <a:pt x="26240" y="148085"/>
                  </a:lnTo>
                  <a:lnTo>
                    <a:pt x="503" y="103758"/>
                  </a:lnTo>
                  <a:lnTo>
                    <a:pt x="0" y="99587"/>
                  </a:lnTo>
                  <a:lnTo>
                    <a:pt x="2005" y="99147"/>
                  </a:lnTo>
                  <a:lnTo>
                    <a:pt x="16004" y="109705"/>
                  </a:lnTo>
                  <a:lnTo>
                    <a:pt x="76994" y="154676"/>
                  </a:lnTo>
                  <a:lnTo>
                    <a:pt x="132070" y="181213"/>
                  </a:lnTo>
                  <a:lnTo>
                    <a:pt x="159525" y="191673"/>
                  </a:lnTo>
                  <a:lnTo>
                    <a:pt x="205527" y="196392"/>
                  </a:lnTo>
                  <a:lnTo>
                    <a:pt x="230777" y="193350"/>
                  </a:lnTo>
                  <a:lnTo>
                    <a:pt x="237745" y="186222"/>
                  </a:lnTo>
                  <a:lnTo>
                    <a:pt x="241220" y="175620"/>
                  </a:lnTo>
                  <a:lnTo>
                    <a:pt x="240791" y="150583"/>
                  </a:lnTo>
                  <a:lnTo>
                    <a:pt x="220739" y="95175"/>
                  </a:lnTo>
                  <a:lnTo>
                    <a:pt x="202631" y="42169"/>
                  </a:lnTo>
                  <a:lnTo>
                    <a:pt x="192043" y="16784"/>
                  </a:lnTo>
                  <a:lnTo>
                    <a:pt x="18148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8121522" y="1872469"/>
              <a:ext cx="96555" cy="99364"/>
            </a:xfrm>
            <a:custGeom>
              <a:avLst/>
              <a:gdLst/>
              <a:ahLst/>
              <a:cxnLst/>
              <a:rect l="0" t="0" r="0" b="0"/>
              <a:pathLst>
                <a:path w="96555" h="99364">
                  <a:moveTo>
                    <a:pt x="59120" y="12132"/>
                  </a:moveTo>
                  <a:lnTo>
                    <a:pt x="47942" y="953"/>
                  </a:lnTo>
                  <a:lnTo>
                    <a:pt x="42309" y="0"/>
                  </a:lnTo>
                  <a:lnTo>
                    <a:pt x="36215" y="1704"/>
                  </a:lnTo>
                  <a:lnTo>
                    <a:pt x="9622" y="21250"/>
                  </a:lnTo>
                  <a:lnTo>
                    <a:pt x="2027" y="40361"/>
                  </a:lnTo>
                  <a:lnTo>
                    <a:pt x="0" y="52008"/>
                  </a:lnTo>
                  <a:lnTo>
                    <a:pt x="3989" y="71189"/>
                  </a:lnTo>
                  <a:lnTo>
                    <a:pt x="8328" y="79579"/>
                  </a:lnTo>
                  <a:lnTo>
                    <a:pt x="22508" y="92021"/>
                  </a:lnTo>
                  <a:lnTo>
                    <a:pt x="31202" y="96977"/>
                  </a:lnTo>
                  <a:lnTo>
                    <a:pt x="50222" y="99363"/>
                  </a:lnTo>
                  <a:lnTo>
                    <a:pt x="69204" y="95355"/>
                  </a:lnTo>
                  <a:lnTo>
                    <a:pt x="85439" y="85775"/>
                  </a:lnTo>
                  <a:lnTo>
                    <a:pt x="90704" y="77604"/>
                  </a:lnTo>
                  <a:lnTo>
                    <a:pt x="96554" y="56049"/>
                  </a:lnTo>
                  <a:lnTo>
                    <a:pt x="95774" y="46089"/>
                  </a:lnTo>
                  <a:lnTo>
                    <a:pt x="88669" y="28783"/>
                  </a:lnTo>
                  <a:lnTo>
                    <a:pt x="74593" y="16413"/>
                  </a:lnTo>
                  <a:lnTo>
                    <a:pt x="48592" y="16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8222757" y="1821430"/>
              <a:ext cx="63171" cy="105335"/>
            </a:xfrm>
            <a:custGeom>
              <a:avLst/>
              <a:gdLst/>
              <a:ahLst/>
              <a:cxnLst/>
              <a:rect l="0" t="0" r="0" b="0"/>
              <a:pathLst>
                <a:path w="63171" h="105335">
                  <a:moveTo>
                    <a:pt x="0" y="63171"/>
                  </a:moveTo>
                  <a:lnTo>
                    <a:pt x="17980" y="78812"/>
                  </a:lnTo>
                  <a:lnTo>
                    <a:pt x="58563" y="103604"/>
                  </a:lnTo>
                  <a:lnTo>
                    <a:pt x="60099" y="105334"/>
                  </a:lnTo>
                  <a:lnTo>
                    <a:pt x="28407" y="85433"/>
                  </a:lnTo>
                  <a:lnTo>
                    <a:pt x="15354" y="69555"/>
                  </a:lnTo>
                  <a:lnTo>
                    <a:pt x="10236" y="60408"/>
                  </a:lnTo>
                  <a:lnTo>
                    <a:pt x="9163" y="50800"/>
                  </a:lnTo>
                  <a:lnTo>
                    <a:pt x="14210" y="30767"/>
                  </a:lnTo>
                  <a:lnTo>
                    <a:pt x="27372" y="16403"/>
                  </a:lnTo>
                  <a:lnTo>
                    <a:pt x="48274" y="4860"/>
                  </a:lnTo>
                  <a:lnTo>
                    <a:pt x="631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8296456" y="1642445"/>
              <a:ext cx="115814" cy="242157"/>
            </a:xfrm>
            <a:custGeom>
              <a:avLst/>
              <a:gdLst/>
              <a:ahLst/>
              <a:cxnLst/>
              <a:rect l="0" t="0" r="0" b="0"/>
              <a:pathLst>
                <a:path w="115814" h="242157">
                  <a:moveTo>
                    <a:pt x="0" y="0"/>
                  </a:moveTo>
                  <a:lnTo>
                    <a:pt x="19128" y="55045"/>
                  </a:lnTo>
                  <a:lnTo>
                    <a:pt x="43119" y="106453"/>
                  </a:lnTo>
                  <a:lnTo>
                    <a:pt x="76171" y="167223"/>
                  </a:lnTo>
                  <a:lnTo>
                    <a:pt x="96978" y="207207"/>
                  </a:lnTo>
                  <a:lnTo>
                    <a:pt x="110232" y="227511"/>
                  </a:lnTo>
                  <a:lnTo>
                    <a:pt x="115813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8285927" y="1726673"/>
              <a:ext cx="147401" cy="63172"/>
            </a:xfrm>
            <a:custGeom>
              <a:avLst/>
              <a:gdLst/>
              <a:ahLst/>
              <a:cxnLst/>
              <a:rect l="0" t="0" r="0" b="0"/>
              <a:pathLst>
                <a:path w="147401" h="63172">
                  <a:moveTo>
                    <a:pt x="147400" y="0"/>
                  </a:moveTo>
                  <a:lnTo>
                    <a:pt x="93525" y="19128"/>
                  </a:lnTo>
                  <a:lnTo>
                    <a:pt x="32647" y="5425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8370155" y="1579274"/>
              <a:ext cx="305328" cy="212996"/>
            </a:xfrm>
            <a:custGeom>
              <a:avLst/>
              <a:gdLst/>
              <a:ahLst/>
              <a:cxnLst/>
              <a:rect l="0" t="0" r="0" b="0"/>
              <a:pathLst>
                <a:path w="305328" h="212996">
                  <a:moveTo>
                    <a:pt x="0" y="0"/>
                  </a:moveTo>
                  <a:lnTo>
                    <a:pt x="20244" y="58617"/>
                  </a:lnTo>
                  <a:lnTo>
                    <a:pt x="46156" y="111621"/>
                  </a:lnTo>
                  <a:lnTo>
                    <a:pt x="80789" y="173493"/>
                  </a:lnTo>
                  <a:lnTo>
                    <a:pt x="105299" y="212995"/>
                  </a:lnTo>
                  <a:lnTo>
                    <a:pt x="106465" y="212187"/>
                  </a:lnTo>
                  <a:lnTo>
                    <a:pt x="105518" y="180084"/>
                  </a:lnTo>
                  <a:lnTo>
                    <a:pt x="111628" y="161536"/>
                  </a:lnTo>
                  <a:lnTo>
                    <a:pt x="116533" y="153314"/>
                  </a:lnTo>
                  <a:lnTo>
                    <a:pt x="123312" y="149003"/>
                  </a:lnTo>
                  <a:lnTo>
                    <a:pt x="140203" y="147332"/>
                  </a:lnTo>
                  <a:lnTo>
                    <a:pt x="148451" y="150864"/>
                  </a:lnTo>
                  <a:lnTo>
                    <a:pt x="163855" y="164147"/>
                  </a:lnTo>
                  <a:lnTo>
                    <a:pt x="180091" y="191356"/>
                  </a:lnTo>
                  <a:lnTo>
                    <a:pt x="183232" y="193081"/>
                  </a:lnTo>
                  <a:lnTo>
                    <a:pt x="185325" y="189552"/>
                  </a:lnTo>
                  <a:lnTo>
                    <a:pt x="186721" y="182520"/>
                  </a:lnTo>
                  <a:lnTo>
                    <a:pt x="199865" y="161445"/>
                  </a:lnTo>
                  <a:lnTo>
                    <a:pt x="262692" y="105285"/>
                  </a:lnTo>
                  <a:lnTo>
                    <a:pt x="269885" y="98266"/>
                  </a:lnTo>
                  <a:lnTo>
                    <a:pt x="273510" y="88908"/>
                  </a:lnTo>
                  <a:lnTo>
                    <a:pt x="274418" y="66031"/>
                  </a:lnTo>
                  <a:lnTo>
                    <a:pt x="270683" y="59229"/>
                  </a:lnTo>
                  <a:lnTo>
                    <a:pt x="264683" y="55863"/>
                  </a:lnTo>
                  <a:lnTo>
                    <a:pt x="257174" y="54790"/>
                  </a:lnTo>
                  <a:lnTo>
                    <a:pt x="239472" y="59836"/>
                  </a:lnTo>
                  <a:lnTo>
                    <a:pt x="229838" y="64457"/>
                  </a:lnTo>
                  <a:lnTo>
                    <a:pt x="216014" y="78951"/>
                  </a:lnTo>
                  <a:lnTo>
                    <a:pt x="207140" y="98260"/>
                  </a:lnTo>
                  <a:lnTo>
                    <a:pt x="203315" y="134269"/>
                  </a:lnTo>
                  <a:lnTo>
                    <a:pt x="206565" y="156771"/>
                  </a:lnTo>
                  <a:lnTo>
                    <a:pt x="218149" y="175351"/>
                  </a:lnTo>
                  <a:lnTo>
                    <a:pt x="236166" y="190238"/>
                  </a:lnTo>
                  <a:lnTo>
                    <a:pt x="259770" y="200754"/>
                  </a:lnTo>
                  <a:lnTo>
                    <a:pt x="279620" y="203088"/>
                  </a:lnTo>
                  <a:lnTo>
                    <a:pt x="305327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8672030" y="1589803"/>
              <a:ext cx="56723" cy="155629"/>
            </a:xfrm>
            <a:custGeom>
              <a:avLst/>
              <a:gdLst/>
              <a:ahLst/>
              <a:cxnLst/>
              <a:rect l="0" t="0" r="0" b="0"/>
              <a:pathLst>
                <a:path w="56723" h="155629">
                  <a:moveTo>
                    <a:pt x="35037" y="105285"/>
                  </a:moveTo>
                  <a:lnTo>
                    <a:pt x="44613" y="136567"/>
                  </a:lnTo>
                  <a:lnTo>
                    <a:pt x="56722" y="155628"/>
                  </a:lnTo>
                  <a:lnTo>
                    <a:pt x="55343" y="155224"/>
                  </a:lnTo>
                  <a:lnTo>
                    <a:pt x="47571" y="147367"/>
                  </a:lnTo>
                  <a:lnTo>
                    <a:pt x="11200" y="93829"/>
                  </a:lnTo>
                  <a:lnTo>
                    <a:pt x="1827" y="73287"/>
                  </a:lnTo>
                  <a:lnTo>
                    <a:pt x="0" y="52459"/>
                  </a:lnTo>
                  <a:lnTo>
                    <a:pt x="4257" y="32674"/>
                  </a:lnTo>
                  <a:lnTo>
                    <a:pt x="13948" y="16081"/>
                  </a:lnTo>
                  <a:lnTo>
                    <a:pt x="22934" y="7147"/>
                  </a:lnTo>
                  <a:lnTo>
                    <a:pt x="3503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8791295" y="1569109"/>
              <a:ext cx="126343" cy="129854"/>
            </a:xfrm>
            <a:custGeom>
              <a:avLst/>
              <a:gdLst/>
              <a:ahLst/>
              <a:cxnLst/>
              <a:rect l="0" t="0" r="0" b="0"/>
              <a:pathLst>
                <a:path w="126343" h="129854">
                  <a:moveTo>
                    <a:pt x="0" y="52279"/>
                  </a:moveTo>
                  <a:lnTo>
                    <a:pt x="19129" y="106154"/>
                  </a:lnTo>
                  <a:lnTo>
                    <a:pt x="31924" y="129853"/>
                  </a:lnTo>
                  <a:lnTo>
                    <a:pt x="27447" y="124191"/>
                  </a:lnTo>
                  <a:lnTo>
                    <a:pt x="6964" y="72255"/>
                  </a:lnTo>
                  <a:lnTo>
                    <a:pt x="2064" y="35841"/>
                  </a:lnTo>
                  <a:lnTo>
                    <a:pt x="7157" y="15338"/>
                  </a:lnTo>
                  <a:lnTo>
                    <a:pt x="11790" y="6595"/>
                  </a:lnTo>
                  <a:lnTo>
                    <a:pt x="18388" y="1936"/>
                  </a:lnTo>
                  <a:lnTo>
                    <a:pt x="26297" y="0"/>
                  </a:lnTo>
                  <a:lnTo>
                    <a:pt x="54196" y="2864"/>
                  </a:lnTo>
                  <a:lnTo>
                    <a:pt x="73220" y="9260"/>
                  </a:lnTo>
                  <a:lnTo>
                    <a:pt x="111779" y="39046"/>
                  </a:lnTo>
                  <a:lnTo>
                    <a:pt x="119870" y="52637"/>
                  </a:lnTo>
                  <a:lnTo>
                    <a:pt x="126342" y="733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8296456" y="2105699"/>
              <a:ext cx="52643" cy="189514"/>
            </a:xfrm>
            <a:custGeom>
              <a:avLst/>
              <a:gdLst/>
              <a:ahLst/>
              <a:cxnLst/>
              <a:rect l="0" t="0" r="0" b="0"/>
              <a:pathLst>
                <a:path w="52643" h="189514">
                  <a:moveTo>
                    <a:pt x="0" y="0"/>
                  </a:moveTo>
                  <a:lnTo>
                    <a:pt x="5589" y="62093"/>
                  </a:lnTo>
                  <a:lnTo>
                    <a:pt x="33814" y="122772"/>
                  </a:lnTo>
                  <a:lnTo>
                    <a:pt x="49354" y="172275"/>
                  </a:lnTo>
                  <a:lnTo>
                    <a:pt x="52642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8391212" y="2032000"/>
              <a:ext cx="63172" cy="210571"/>
            </a:xfrm>
            <a:custGeom>
              <a:avLst/>
              <a:gdLst/>
              <a:ahLst/>
              <a:cxnLst/>
              <a:rect l="0" t="0" r="0" b="0"/>
              <a:pathLst>
                <a:path w="63172" h="210571">
                  <a:moveTo>
                    <a:pt x="0" y="0"/>
                  </a:moveTo>
                  <a:lnTo>
                    <a:pt x="5590" y="62092"/>
                  </a:lnTo>
                  <a:lnTo>
                    <a:pt x="29665" y="115671"/>
                  </a:lnTo>
                  <a:lnTo>
                    <a:pt x="52474" y="178972"/>
                  </a:lnTo>
                  <a:lnTo>
                    <a:pt x="63171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8317513" y="2168870"/>
              <a:ext cx="94757" cy="73701"/>
            </a:xfrm>
            <a:custGeom>
              <a:avLst/>
              <a:gdLst/>
              <a:ahLst/>
              <a:cxnLst/>
              <a:rect l="0" t="0" r="0" b="0"/>
              <a:pathLst>
                <a:path w="94757" h="73701">
                  <a:moveTo>
                    <a:pt x="94756" y="0"/>
                  </a:moveTo>
                  <a:lnTo>
                    <a:pt x="77989" y="5589"/>
                  </a:lnTo>
                  <a:lnTo>
                    <a:pt x="19739" y="54539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8447162" y="2073735"/>
              <a:ext cx="91450" cy="139869"/>
            </a:xfrm>
            <a:custGeom>
              <a:avLst/>
              <a:gdLst/>
              <a:ahLst/>
              <a:cxnLst/>
              <a:rect l="0" t="0" r="0" b="0"/>
              <a:pathLst>
                <a:path w="91450" h="139869">
                  <a:moveTo>
                    <a:pt x="38807" y="84607"/>
                  </a:moveTo>
                  <a:lnTo>
                    <a:pt x="73554" y="47520"/>
                  </a:lnTo>
                  <a:lnTo>
                    <a:pt x="82716" y="29519"/>
                  </a:lnTo>
                  <a:lnTo>
                    <a:pt x="83287" y="20975"/>
                  </a:lnTo>
                  <a:lnTo>
                    <a:pt x="77683" y="5243"/>
                  </a:lnTo>
                  <a:lnTo>
                    <a:pt x="71743" y="1282"/>
                  </a:lnTo>
                  <a:lnTo>
                    <a:pt x="55785" y="0"/>
                  </a:lnTo>
                  <a:lnTo>
                    <a:pt x="27070" y="11445"/>
                  </a:lnTo>
                  <a:lnTo>
                    <a:pt x="12923" y="26354"/>
                  </a:lnTo>
                  <a:lnTo>
                    <a:pt x="3906" y="45848"/>
                  </a:lnTo>
                  <a:lnTo>
                    <a:pt x="0" y="81961"/>
                  </a:lnTo>
                  <a:lnTo>
                    <a:pt x="3233" y="104488"/>
                  </a:lnTo>
                  <a:lnTo>
                    <a:pt x="8072" y="113069"/>
                  </a:lnTo>
                  <a:lnTo>
                    <a:pt x="22807" y="125722"/>
                  </a:lnTo>
                  <a:lnTo>
                    <a:pt x="50834" y="139423"/>
                  </a:lnTo>
                  <a:lnTo>
                    <a:pt x="59693" y="139868"/>
                  </a:lnTo>
                  <a:lnTo>
                    <a:pt x="91449" y="1267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8556115" y="2054975"/>
              <a:ext cx="150953" cy="120775"/>
            </a:xfrm>
            <a:custGeom>
              <a:avLst/>
              <a:gdLst/>
              <a:ahLst/>
              <a:cxnLst/>
              <a:rect l="0" t="0" r="0" b="0"/>
              <a:pathLst>
                <a:path w="150953" h="120775">
                  <a:moveTo>
                    <a:pt x="3554" y="40196"/>
                  </a:moveTo>
                  <a:lnTo>
                    <a:pt x="6673" y="82887"/>
                  </a:lnTo>
                  <a:lnTo>
                    <a:pt x="13129" y="102453"/>
                  </a:lnTo>
                  <a:lnTo>
                    <a:pt x="25237" y="120774"/>
                  </a:lnTo>
                  <a:lnTo>
                    <a:pt x="0" y="60289"/>
                  </a:lnTo>
                  <a:lnTo>
                    <a:pt x="14" y="51251"/>
                  </a:lnTo>
                  <a:lnTo>
                    <a:pt x="6270" y="34971"/>
                  </a:lnTo>
                  <a:lnTo>
                    <a:pt x="11213" y="32033"/>
                  </a:lnTo>
                  <a:lnTo>
                    <a:pt x="16849" y="32414"/>
                  </a:lnTo>
                  <a:lnTo>
                    <a:pt x="29350" y="39077"/>
                  </a:lnTo>
                  <a:lnTo>
                    <a:pt x="42705" y="49837"/>
                  </a:lnTo>
                  <a:lnTo>
                    <a:pt x="46032" y="50133"/>
                  </a:lnTo>
                  <a:lnTo>
                    <a:pt x="47080" y="46820"/>
                  </a:lnTo>
                  <a:lnTo>
                    <a:pt x="45946" y="10698"/>
                  </a:lnTo>
                  <a:lnTo>
                    <a:pt x="50533" y="4153"/>
                  </a:lnTo>
                  <a:lnTo>
                    <a:pt x="58270" y="959"/>
                  </a:lnTo>
                  <a:lnTo>
                    <a:pt x="68106" y="0"/>
                  </a:lnTo>
                  <a:lnTo>
                    <a:pt x="85276" y="5173"/>
                  </a:lnTo>
                  <a:lnTo>
                    <a:pt x="100706" y="16441"/>
                  </a:lnTo>
                  <a:lnTo>
                    <a:pt x="121377" y="42516"/>
                  </a:lnTo>
                  <a:lnTo>
                    <a:pt x="135430" y="68959"/>
                  </a:lnTo>
                  <a:lnTo>
                    <a:pt x="150952" y="823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8738653" y="2032000"/>
              <a:ext cx="31586" cy="84228"/>
            </a:xfrm>
            <a:custGeom>
              <a:avLst/>
              <a:gdLst/>
              <a:ahLst/>
              <a:cxnLst/>
              <a:rect l="0" t="0" r="0" b="0"/>
              <a:pathLst>
                <a:path w="31586" h="84228">
                  <a:moveTo>
                    <a:pt x="0" y="0"/>
                  </a:moveTo>
                  <a:lnTo>
                    <a:pt x="17959" y="61088"/>
                  </a:lnTo>
                  <a:lnTo>
                    <a:pt x="31585" y="842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8686010" y="195830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8779148" y="1977754"/>
              <a:ext cx="111263" cy="131050"/>
            </a:xfrm>
            <a:custGeom>
              <a:avLst/>
              <a:gdLst/>
              <a:ahLst/>
              <a:cxnLst/>
              <a:rect l="0" t="0" r="0" b="0"/>
              <a:pathLst>
                <a:path w="111263" h="131050">
                  <a:moveTo>
                    <a:pt x="33204" y="12132"/>
                  </a:moveTo>
                  <a:lnTo>
                    <a:pt x="44383" y="953"/>
                  </a:lnTo>
                  <a:lnTo>
                    <a:pt x="44166" y="0"/>
                  </a:lnTo>
                  <a:lnTo>
                    <a:pt x="28264" y="9837"/>
                  </a:lnTo>
                  <a:lnTo>
                    <a:pt x="15020" y="21250"/>
                  </a:lnTo>
                  <a:lnTo>
                    <a:pt x="0" y="46419"/>
                  </a:lnTo>
                  <a:lnTo>
                    <a:pt x="540" y="53707"/>
                  </a:lnTo>
                  <a:lnTo>
                    <a:pt x="4408" y="59736"/>
                  </a:lnTo>
                  <a:lnTo>
                    <a:pt x="10497" y="64925"/>
                  </a:lnTo>
                  <a:lnTo>
                    <a:pt x="18066" y="67214"/>
                  </a:lnTo>
                  <a:lnTo>
                    <a:pt x="35835" y="66638"/>
                  </a:lnTo>
                  <a:lnTo>
                    <a:pt x="75838" y="59076"/>
                  </a:lnTo>
                  <a:lnTo>
                    <a:pt x="96607" y="61462"/>
                  </a:lnTo>
                  <a:lnTo>
                    <a:pt x="103548" y="67245"/>
                  </a:lnTo>
                  <a:lnTo>
                    <a:pt x="111262" y="86150"/>
                  </a:lnTo>
                  <a:lnTo>
                    <a:pt x="110979" y="95402"/>
                  </a:lnTo>
                  <a:lnTo>
                    <a:pt x="104426" y="111922"/>
                  </a:lnTo>
                  <a:lnTo>
                    <a:pt x="87475" y="123943"/>
                  </a:lnTo>
                  <a:lnTo>
                    <a:pt x="76404" y="128786"/>
                  </a:lnTo>
                  <a:lnTo>
                    <a:pt x="54743" y="131049"/>
                  </a:lnTo>
                  <a:lnTo>
                    <a:pt x="22675" y="1279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8877781" y="1916456"/>
              <a:ext cx="94959" cy="234900"/>
            </a:xfrm>
            <a:custGeom>
              <a:avLst/>
              <a:gdLst/>
              <a:ahLst/>
              <a:cxnLst/>
              <a:rect l="0" t="0" r="0" b="0"/>
              <a:pathLst>
                <a:path w="94959" h="234900">
                  <a:moveTo>
                    <a:pt x="29328" y="94487"/>
                  </a:moveTo>
                  <a:lnTo>
                    <a:pt x="54521" y="148361"/>
                  </a:lnTo>
                  <a:lnTo>
                    <a:pt x="85443" y="210408"/>
                  </a:lnTo>
                  <a:lnTo>
                    <a:pt x="94432" y="231405"/>
                  </a:lnTo>
                  <a:lnTo>
                    <a:pt x="94958" y="234899"/>
                  </a:lnTo>
                  <a:lnTo>
                    <a:pt x="92968" y="233718"/>
                  </a:lnTo>
                  <a:lnTo>
                    <a:pt x="60030" y="179268"/>
                  </a:lnTo>
                  <a:lnTo>
                    <a:pt x="26872" y="126145"/>
                  </a:lnTo>
                  <a:lnTo>
                    <a:pt x="5362" y="73439"/>
                  </a:lnTo>
                  <a:lnTo>
                    <a:pt x="0" y="36258"/>
                  </a:lnTo>
                  <a:lnTo>
                    <a:pt x="2757" y="25252"/>
                  </a:lnTo>
                  <a:lnTo>
                    <a:pt x="15179" y="6783"/>
                  </a:lnTo>
                  <a:lnTo>
                    <a:pt x="23405" y="2093"/>
                  </a:lnTo>
                  <a:lnTo>
                    <a:pt x="41903" y="0"/>
                  </a:lnTo>
                  <a:lnTo>
                    <a:pt x="72048" y="10988"/>
                  </a:lnTo>
                  <a:lnTo>
                    <a:pt x="78865" y="18934"/>
                  </a:lnTo>
                  <a:lnTo>
                    <a:pt x="86440" y="40241"/>
                  </a:lnTo>
                  <a:lnTo>
                    <a:pt x="83566" y="62189"/>
                  </a:lnTo>
                  <a:lnTo>
                    <a:pt x="73321" y="82472"/>
                  </a:lnTo>
                  <a:lnTo>
                    <a:pt x="57069" y="99285"/>
                  </a:lnTo>
                  <a:lnTo>
                    <a:pt x="41268" y="108318"/>
                  </a:lnTo>
                  <a:lnTo>
                    <a:pt x="18799" y="1155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8917637" y="1737202"/>
              <a:ext cx="284271" cy="243123"/>
            </a:xfrm>
            <a:custGeom>
              <a:avLst/>
              <a:gdLst/>
              <a:ahLst/>
              <a:cxnLst/>
              <a:rect l="0" t="0" r="0" b="0"/>
              <a:pathLst>
                <a:path w="284271" h="243123">
                  <a:moveTo>
                    <a:pt x="0" y="0"/>
                  </a:moveTo>
                  <a:lnTo>
                    <a:pt x="29851" y="55044"/>
                  </a:lnTo>
                  <a:lnTo>
                    <a:pt x="61788" y="106452"/>
                  </a:lnTo>
                  <a:lnTo>
                    <a:pt x="90974" y="161667"/>
                  </a:lnTo>
                  <a:lnTo>
                    <a:pt x="110863" y="216464"/>
                  </a:lnTo>
                  <a:lnTo>
                    <a:pt x="120067" y="243122"/>
                  </a:lnTo>
                  <a:lnTo>
                    <a:pt x="107832" y="185320"/>
                  </a:lnTo>
                  <a:lnTo>
                    <a:pt x="106983" y="172680"/>
                  </a:lnTo>
                  <a:lnTo>
                    <a:pt x="109926" y="165422"/>
                  </a:lnTo>
                  <a:lnTo>
                    <a:pt x="115398" y="161754"/>
                  </a:lnTo>
                  <a:lnTo>
                    <a:pt x="122556" y="160478"/>
                  </a:lnTo>
                  <a:lnTo>
                    <a:pt x="139866" y="165300"/>
                  </a:lnTo>
                  <a:lnTo>
                    <a:pt x="158089" y="176412"/>
                  </a:lnTo>
                  <a:lnTo>
                    <a:pt x="173987" y="193049"/>
                  </a:lnTo>
                  <a:lnTo>
                    <a:pt x="180332" y="194210"/>
                  </a:lnTo>
                  <a:lnTo>
                    <a:pt x="185732" y="190304"/>
                  </a:lnTo>
                  <a:lnTo>
                    <a:pt x="235400" y="132222"/>
                  </a:lnTo>
                  <a:lnTo>
                    <a:pt x="249291" y="113747"/>
                  </a:lnTo>
                  <a:lnTo>
                    <a:pt x="251592" y="105077"/>
                  </a:lnTo>
                  <a:lnTo>
                    <a:pt x="250786" y="96957"/>
                  </a:lnTo>
                  <a:lnTo>
                    <a:pt x="247909" y="89205"/>
                  </a:lnTo>
                  <a:lnTo>
                    <a:pt x="235354" y="77471"/>
                  </a:lnTo>
                  <a:lnTo>
                    <a:pt x="227093" y="72704"/>
                  </a:lnTo>
                  <a:lnTo>
                    <a:pt x="218076" y="71866"/>
                  </a:lnTo>
                  <a:lnTo>
                    <a:pt x="198698" y="77174"/>
                  </a:lnTo>
                  <a:lnTo>
                    <a:pt x="173647" y="93316"/>
                  </a:lnTo>
                  <a:lnTo>
                    <a:pt x="169578" y="100815"/>
                  </a:lnTo>
                  <a:lnTo>
                    <a:pt x="168175" y="118506"/>
                  </a:lnTo>
                  <a:lnTo>
                    <a:pt x="179551" y="148197"/>
                  </a:lnTo>
                  <a:lnTo>
                    <a:pt x="197563" y="165691"/>
                  </a:lnTo>
                  <a:lnTo>
                    <a:pt x="221167" y="178925"/>
                  </a:lnTo>
                  <a:lnTo>
                    <a:pt x="247255" y="184807"/>
                  </a:lnTo>
                  <a:lnTo>
                    <a:pt x="265090" y="184302"/>
                  </a:lnTo>
                  <a:lnTo>
                    <a:pt x="284270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9195764" y="1726673"/>
              <a:ext cx="58438" cy="144906"/>
            </a:xfrm>
            <a:custGeom>
              <a:avLst/>
              <a:gdLst/>
              <a:ahLst/>
              <a:cxnLst/>
              <a:rect l="0" t="0" r="0" b="0"/>
              <a:pathLst>
                <a:path w="58438" h="144906">
                  <a:moveTo>
                    <a:pt x="27200" y="105285"/>
                  </a:moveTo>
                  <a:lnTo>
                    <a:pt x="56508" y="143659"/>
                  </a:lnTo>
                  <a:lnTo>
                    <a:pt x="58437" y="144905"/>
                  </a:lnTo>
                  <a:lnTo>
                    <a:pt x="54341" y="136932"/>
                  </a:lnTo>
                  <a:lnTo>
                    <a:pt x="10417" y="92374"/>
                  </a:lnTo>
                  <a:lnTo>
                    <a:pt x="2193" y="69521"/>
                  </a:lnTo>
                  <a:lnTo>
                    <a:pt x="0" y="56876"/>
                  </a:lnTo>
                  <a:lnTo>
                    <a:pt x="3802" y="36587"/>
                  </a:lnTo>
                  <a:lnTo>
                    <a:pt x="13291" y="20940"/>
                  </a:lnTo>
                  <a:lnTo>
                    <a:pt x="377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9287505" y="1704711"/>
              <a:ext cx="124973" cy="175432"/>
            </a:xfrm>
            <a:custGeom>
              <a:avLst/>
              <a:gdLst/>
              <a:ahLst/>
              <a:cxnLst/>
              <a:rect l="0" t="0" r="0" b="0"/>
              <a:pathLst>
                <a:path w="124973" h="175432">
                  <a:moveTo>
                    <a:pt x="19687" y="95662"/>
                  </a:moveTo>
                  <a:lnTo>
                    <a:pt x="63649" y="75418"/>
                  </a:lnTo>
                  <a:lnTo>
                    <a:pt x="77440" y="59758"/>
                  </a:lnTo>
                  <a:lnTo>
                    <a:pt x="82756" y="50669"/>
                  </a:lnTo>
                  <a:lnTo>
                    <a:pt x="85542" y="31211"/>
                  </a:lnTo>
                  <a:lnTo>
                    <a:pt x="84647" y="21109"/>
                  </a:lnTo>
                  <a:lnTo>
                    <a:pt x="80541" y="13205"/>
                  </a:lnTo>
                  <a:lnTo>
                    <a:pt x="66620" y="1302"/>
                  </a:lnTo>
                  <a:lnTo>
                    <a:pt x="57995" y="0"/>
                  </a:lnTo>
                  <a:lnTo>
                    <a:pt x="39052" y="4792"/>
                  </a:lnTo>
                  <a:lnTo>
                    <a:pt x="22054" y="17841"/>
                  </a:lnTo>
                  <a:lnTo>
                    <a:pt x="14246" y="26233"/>
                  </a:lnTo>
                  <a:lnTo>
                    <a:pt x="5570" y="48037"/>
                  </a:lnTo>
                  <a:lnTo>
                    <a:pt x="0" y="100162"/>
                  </a:lnTo>
                  <a:lnTo>
                    <a:pt x="5478" y="124568"/>
                  </a:lnTo>
                  <a:lnTo>
                    <a:pt x="21715" y="154919"/>
                  </a:lnTo>
                  <a:lnTo>
                    <a:pt x="28058" y="163243"/>
                  </a:lnTo>
                  <a:lnTo>
                    <a:pt x="47584" y="172491"/>
                  </a:lnTo>
                  <a:lnTo>
                    <a:pt x="70690" y="175431"/>
                  </a:lnTo>
                  <a:lnTo>
                    <a:pt x="101089" y="170510"/>
                  </a:lnTo>
                  <a:lnTo>
                    <a:pt x="124972" y="1588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4" name="Group 253"/>
          <p:cNvGrpSpPr/>
          <p:nvPr/>
        </p:nvGrpSpPr>
        <p:grpSpPr>
          <a:xfrm>
            <a:off x="8027010" y="2757332"/>
            <a:ext cx="1638152" cy="853943"/>
            <a:chOff x="8027010" y="2757332"/>
            <a:chExt cx="1638152" cy="853943"/>
          </a:xfrm>
        </p:grpSpPr>
        <p:sp>
          <p:nvSpPr>
            <p:cNvPr id="233" name="Freeform 232"/>
            <p:cNvSpPr/>
            <p:nvPr/>
          </p:nvSpPr>
          <p:spPr>
            <a:xfrm>
              <a:off x="8027010" y="3016089"/>
              <a:ext cx="216969" cy="223821"/>
            </a:xfrm>
            <a:custGeom>
              <a:avLst/>
              <a:gdLst/>
              <a:ahLst/>
              <a:cxnLst/>
              <a:rect l="0" t="0" r="0" b="0"/>
              <a:pathLst>
                <a:path w="216969" h="223821">
                  <a:moveTo>
                    <a:pt x="100990" y="5589"/>
                  </a:moveTo>
                  <a:lnTo>
                    <a:pt x="84222" y="0"/>
                  </a:lnTo>
                  <a:lnTo>
                    <a:pt x="66632" y="375"/>
                  </a:lnTo>
                  <a:lnTo>
                    <a:pt x="48285" y="5612"/>
                  </a:lnTo>
                  <a:lnTo>
                    <a:pt x="10197" y="34593"/>
                  </a:lnTo>
                  <a:lnTo>
                    <a:pt x="2146" y="54355"/>
                  </a:lnTo>
                  <a:lnTo>
                    <a:pt x="0" y="66175"/>
                  </a:lnTo>
                  <a:lnTo>
                    <a:pt x="3853" y="85549"/>
                  </a:lnTo>
                  <a:lnTo>
                    <a:pt x="8156" y="93991"/>
                  </a:lnTo>
                  <a:lnTo>
                    <a:pt x="22296" y="106490"/>
                  </a:lnTo>
                  <a:lnTo>
                    <a:pt x="30980" y="111461"/>
                  </a:lnTo>
                  <a:lnTo>
                    <a:pt x="40278" y="112435"/>
                  </a:lnTo>
                  <a:lnTo>
                    <a:pt x="101206" y="93310"/>
                  </a:lnTo>
                  <a:lnTo>
                    <a:pt x="132640" y="85133"/>
                  </a:lnTo>
                  <a:lnTo>
                    <a:pt x="174702" y="91665"/>
                  </a:lnTo>
                  <a:lnTo>
                    <a:pt x="185226" y="94559"/>
                  </a:lnTo>
                  <a:lnTo>
                    <a:pt x="203159" y="107132"/>
                  </a:lnTo>
                  <a:lnTo>
                    <a:pt x="211217" y="115399"/>
                  </a:lnTo>
                  <a:lnTo>
                    <a:pt x="215419" y="124419"/>
                  </a:lnTo>
                  <a:lnTo>
                    <a:pt x="216968" y="143800"/>
                  </a:lnTo>
                  <a:lnTo>
                    <a:pt x="205674" y="174442"/>
                  </a:lnTo>
                  <a:lnTo>
                    <a:pt x="181920" y="200159"/>
                  </a:lnTo>
                  <a:lnTo>
                    <a:pt x="152655" y="217008"/>
                  </a:lnTo>
                  <a:lnTo>
                    <a:pt x="116168" y="223820"/>
                  </a:lnTo>
                  <a:lnTo>
                    <a:pt x="98766" y="222294"/>
                  </a:lnTo>
                  <a:lnTo>
                    <a:pt x="79933" y="2161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8282592" y="3100317"/>
              <a:ext cx="93029" cy="81877"/>
            </a:xfrm>
            <a:custGeom>
              <a:avLst/>
              <a:gdLst/>
              <a:ahLst/>
              <a:cxnLst/>
              <a:rect l="0" t="0" r="0" b="0"/>
              <a:pathLst>
                <a:path w="93029" h="81877">
                  <a:moveTo>
                    <a:pt x="55978" y="5589"/>
                  </a:moveTo>
                  <a:lnTo>
                    <a:pt x="39210" y="0"/>
                  </a:lnTo>
                  <a:lnTo>
                    <a:pt x="31931" y="693"/>
                  </a:lnTo>
                  <a:lnTo>
                    <a:pt x="17604" y="7703"/>
                  </a:lnTo>
                  <a:lnTo>
                    <a:pt x="6557" y="21737"/>
                  </a:lnTo>
                  <a:lnTo>
                    <a:pt x="1974" y="30392"/>
                  </a:lnTo>
                  <a:lnTo>
                    <a:pt x="0" y="49368"/>
                  </a:lnTo>
                  <a:lnTo>
                    <a:pt x="1112" y="59342"/>
                  </a:lnTo>
                  <a:lnTo>
                    <a:pt x="5363" y="67161"/>
                  </a:lnTo>
                  <a:lnTo>
                    <a:pt x="19444" y="78968"/>
                  </a:lnTo>
                  <a:lnTo>
                    <a:pt x="40520" y="81876"/>
                  </a:lnTo>
                  <a:lnTo>
                    <a:pt x="63145" y="78099"/>
                  </a:lnTo>
                  <a:lnTo>
                    <a:pt x="81000" y="68622"/>
                  </a:lnTo>
                  <a:lnTo>
                    <a:pt x="86697" y="60479"/>
                  </a:lnTo>
                  <a:lnTo>
                    <a:pt x="93028" y="38953"/>
                  </a:lnTo>
                  <a:lnTo>
                    <a:pt x="91206" y="30172"/>
                  </a:lnTo>
                  <a:lnTo>
                    <a:pt x="86483" y="23147"/>
                  </a:lnTo>
                  <a:lnTo>
                    <a:pt x="79824" y="17295"/>
                  </a:lnTo>
                  <a:lnTo>
                    <a:pt x="73045" y="14563"/>
                  </a:lnTo>
                  <a:lnTo>
                    <a:pt x="45450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8396151" y="3032207"/>
              <a:ext cx="117096" cy="137716"/>
            </a:xfrm>
            <a:custGeom>
              <a:avLst/>
              <a:gdLst/>
              <a:ahLst/>
              <a:cxnLst/>
              <a:rect l="0" t="0" r="0" b="0"/>
              <a:pathLst>
                <a:path w="117096" h="137716">
                  <a:moveTo>
                    <a:pt x="5590" y="42114"/>
                  </a:moveTo>
                  <a:lnTo>
                    <a:pt x="0" y="58882"/>
                  </a:lnTo>
                  <a:lnTo>
                    <a:pt x="3495" y="76472"/>
                  </a:lnTo>
                  <a:lnTo>
                    <a:pt x="24803" y="116361"/>
                  </a:lnTo>
                  <a:lnTo>
                    <a:pt x="41036" y="130875"/>
                  </a:lnTo>
                  <a:lnTo>
                    <a:pt x="50277" y="136383"/>
                  </a:lnTo>
                  <a:lnTo>
                    <a:pt x="59948" y="137715"/>
                  </a:lnTo>
                  <a:lnTo>
                    <a:pt x="80051" y="132956"/>
                  </a:lnTo>
                  <a:lnTo>
                    <a:pt x="97566" y="119923"/>
                  </a:lnTo>
                  <a:lnTo>
                    <a:pt x="105512" y="111534"/>
                  </a:lnTo>
                  <a:lnTo>
                    <a:pt x="114340" y="89735"/>
                  </a:lnTo>
                  <a:lnTo>
                    <a:pt x="117095" y="65618"/>
                  </a:lnTo>
                  <a:lnTo>
                    <a:pt x="114419" y="43202"/>
                  </a:lnTo>
                  <a:lnTo>
                    <a:pt x="106211" y="24660"/>
                  </a:lnTo>
                  <a:lnTo>
                    <a:pt x="95934" y="10960"/>
                  </a:lnTo>
                  <a:lnTo>
                    <a:pt x="7928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8559669" y="2916393"/>
              <a:ext cx="84228" cy="189514"/>
            </a:xfrm>
            <a:custGeom>
              <a:avLst/>
              <a:gdLst/>
              <a:ahLst/>
              <a:cxnLst/>
              <a:rect l="0" t="0" r="0" b="0"/>
              <a:pathLst>
                <a:path w="84228" h="189514">
                  <a:moveTo>
                    <a:pt x="0" y="0"/>
                  </a:moveTo>
                  <a:lnTo>
                    <a:pt x="14653" y="58617"/>
                  </a:lnTo>
                  <a:lnTo>
                    <a:pt x="39999" y="118334"/>
                  </a:lnTo>
                  <a:lnTo>
                    <a:pt x="49362" y="142670"/>
                  </a:lnTo>
                  <a:lnTo>
                    <a:pt x="84227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8528083" y="2958507"/>
              <a:ext cx="136872" cy="63172"/>
            </a:xfrm>
            <a:custGeom>
              <a:avLst/>
              <a:gdLst/>
              <a:ahLst/>
              <a:cxnLst/>
              <a:rect l="0" t="0" r="0" b="0"/>
              <a:pathLst>
                <a:path w="136872" h="63172">
                  <a:moveTo>
                    <a:pt x="136871" y="0"/>
                  </a:moveTo>
                  <a:lnTo>
                    <a:pt x="112824" y="9576"/>
                  </a:lnTo>
                  <a:lnTo>
                    <a:pt x="71688" y="33815"/>
                  </a:lnTo>
                  <a:lnTo>
                    <a:pt x="18697" y="5247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8622839" y="2895336"/>
              <a:ext cx="189514" cy="147400"/>
            </a:xfrm>
            <a:custGeom>
              <a:avLst/>
              <a:gdLst/>
              <a:ahLst/>
              <a:cxnLst/>
              <a:rect l="0" t="0" r="0" b="0"/>
              <a:pathLst>
                <a:path w="189514" h="147400">
                  <a:moveTo>
                    <a:pt x="0" y="0"/>
                  </a:moveTo>
                  <a:lnTo>
                    <a:pt x="9576" y="38518"/>
                  </a:lnTo>
                  <a:lnTo>
                    <a:pt x="44986" y="95520"/>
                  </a:lnTo>
                  <a:lnTo>
                    <a:pt x="71724" y="141911"/>
                  </a:lnTo>
                  <a:lnTo>
                    <a:pt x="74722" y="143740"/>
                  </a:lnTo>
                  <a:lnTo>
                    <a:pt x="75551" y="141450"/>
                  </a:lnTo>
                  <a:lnTo>
                    <a:pt x="74065" y="106970"/>
                  </a:lnTo>
                  <a:lnTo>
                    <a:pt x="80101" y="88097"/>
                  </a:lnTo>
                  <a:lnTo>
                    <a:pt x="84986" y="79788"/>
                  </a:lnTo>
                  <a:lnTo>
                    <a:pt x="91753" y="75419"/>
                  </a:lnTo>
                  <a:lnTo>
                    <a:pt x="108629" y="73684"/>
                  </a:lnTo>
                  <a:lnTo>
                    <a:pt x="124709" y="79932"/>
                  </a:lnTo>
                  <a:lnTo>
                    <a:pt x="139654" y="91677"/>
                  </a:lnTo>
                  <a:lnTo>
                    <a:pt x="189513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8819150" y="2899464"/>
              <a:ext cx="87960" cy="93157"/>
            </a:xfrm>
            <a:custGeom>
              <a:avLst/>
              <a:gdLst/>
              <a:ahLst/>
              <a:cxnLst/>
              <a:rect l="0" t="0" r="0" b="0"/>
              <a:pathLst>
                <a:path w="87960" h="93157">
                  <a:moveTo>
                    <a:pt x="3730" y="80100"/>
                  </a:moveTo>
                  <a:lnTo>
                    <a:pt x="62294" y="30602"/>
                  </a:lnTo>
                  <a:lnTo>
                    <a:pt x="64999" y="23705"/>
                  </a:lnTo>
                  <a:lnTo>
                    <a:pt x="64464" y="16767"/>
                  </a:lnTo>
                  <a:lnTo>
                    <a:pt x="61767" y="9802"/>
                  </a:lnTo>
                  <a:lnTo>
                    <a:pt x="55290" y="5159"/>
                  </a:lnTo>
                  <a:lnTo>
                    <a:pt x="35614" y="0"/>
                  </a:lnTo>
                  <a:lnTo>
                    <a:pt x="27326" y="2133"/>
                  </a:lnTo>
                  <a:lnTo>
                    <a:pt x="20630" y="7065"/>
                  </a:lnTo>
                  <a:lnTo>
                    <a:pt x="10072" y="21904"/>
                  </a:lnTo>
                  <a:lnTo>
                    <a:pt x="1479" y="40198"/>
                  </a:lnTo>
                  <a:lnTo>
                    <a:pt x="0" y="60026"/>
                  </a:lnTo>
                  <a:lnTo>
                    <a:pt x="1244" y="70227"/>
                  </a:lnTo>
                  <a:lnTo>
                    <a:pt x="5582" y="78198"/>
                  </a:lnTo>
                  <a:lnTo>
                    <a:pt x="19761" y="90173"/>
                  </a:lnTo>
                  <a:lnTo>
                    <a:pt x="40882" y="93156"/>
                  </a:lnTo>
                  <a:lnTo>
                    <a:pt x="53065" y="92314"/>
                  </a:lnTo>
                  <a:lnTo>
                    <a:pt x="69720" y="85139"/>
                  </a:lnTo>
                  <a:lnTo>
                    <a:pt x="87959" y="695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8907109" y="2842694"/>
              <a:ext cx="61956" cy="134775"/>
            </a:xfrm>
            <a:custGeom>
              <a:avLst/>
              <a:gdLst/>
              <a:ahLst/>
              <a:cxnLst/>
              <a:rect l="0" t="0" r="0" b="0"/>
              <a:pathLst>
                <a:path w="61956" h="134775">
                  <a:moveTo>
                    <a:pt x="0" y="84228"/>
                  </a:moveTo>
                  <a:lnTo>
                    <a:pt x="61955" y="134774"/>
                  </a:lnTo>
                  <a:lnTo>
                    <a:pt x="58341" y="126580"/>
                  </a:lnTo>
                  <a:lnTo>
                    <a:pt x="29423" y="81861"/>
                  </a:lnTo>
                  <a:lnTo>
                    <a:pt x="27895" y="62119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9001865" y="2788604"/>
              <a:ext cx="157928" cy="136128"/>
            </a:xfrm>
            <a:custGeom>
              <a:avLst/>
              <a:gdLst/>
              <a:ahLst/>
              <a:cxnLst/>
              <a:rect l="0" t="0" r="0" b="0"/>
              <a:pathLst>
                <a:path w="157928" h="136128">
                  <a:moveTo>
                    <a:pt x="0" y="64618"/>
                  </a:moveTo>
                  <a:lnTo>
                    <a:pt x="42662" y="125491"/>
                  </a:lnTo>
                  <a:lnTo>
                    <a:pt x="51716" y="136127"/>
                  </a:lnTo>
                  <a:lnTo>
                    <a:pt x="50856" y="135687"/>
                  </a:lnTo>
                  <a:lnTo>
                    <a:pt x="47942" y="133055"/>
                  </a:lnTo>
                  <a:lnTo>
                    <a:pt x="27972" y="84289"/>
                  </a:lnTo>
                  <a:lnTo>
                    <a:pt x="23106" y="48090"/>
                  </a:lnTo>
                  <a:lnTo>
                    <a:pt x="28207" y="27637"/>
                  </a:lnTo>
                  <a:lnTo>
                    <a:pt x="32843" y="18907"/>
                  </a:lnTo>
                  <a:lnTo>
                    <a:pt x="47353" y="6088"/>
                  </a:lnTo>
                  <a:lnTo>
                    <a:pt x="56135" y="1031"/>
                  </a:lnTo>
                  <a:lnTo>
                    <a:pt x="65500" y="0"/>
                  </a:lnTo>
                  <a:lnTo>
                    <a:pt x="85263" y="5094"/>
                  </a:lnTo>
                  <a:lnTo>
                    <a:pt x="116120" y="21115"/>
                  </a:lnTo>
                  <a:lnTo>
                    <a:pt x="130768" y="37095"/>
                  </a:lnTo>
                  <a:lnTo>
                    <a:pt x="157927" y="962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8380684" y="3411233"/>
              <a:ext cx="105286" cy="200042"/>
            </a:xfrm>
            <a:custGeom>
              <a:avLst/>
              <a:gdLst/>
              <a:ahLst/>
              <a:cxnLst/>
              <a:rect l="0" t="0" r="0" b="0"/>
              <a:pathLst>
                <a:path w="105286" h="200042">
                  <a:moveTo>
                    <a:pt x="0" y="0"/>
                  </a:moveTo>
                  <a:lnTo>
                    <a:pt x="20298" y="53875"/>
                  </a:lnTo>
                  <a:lnTo>
                    <a:pt x="64982" y="115921"/>
                  </a:lnTo>
                  <a:lnTo>
                    <a:pt x="99665" y="178066"/>
                  </a:lnTo>
                  <a:lnTo>
                    <a:pt x="105285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8517554" y="3337533"/>
              <a:ext cx="52644" cy="157929"/>
            </a:xfrm>
            <a:custGeom>
              <a:avLst/>
              <a:gdLst/>
              <a:ahLst/>
              <a:cxnLst/>
              <a:rect l="0" t="0" r="0" b="0"/>
              <a:pathLst>
                <a:path w="52644" h="157929">
                  <a:moveTo>
                    <a:pt x="0" y="0"/>
                  </a:moveTo>
                  <a:lnTo>
                    <a:pt x="3119" y="42692"/>
                  </a:lnTo>
                  <a:lnTo>
                    <a:pt x="14573" y="73871"/>
                  </a:lnTo>
                  <a:lnTo>
                    <a:pt x="41546" y="133766"/>
                  </a:lnTo>
                  <a:lnTo>
                    <a:pt x="52643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8464911" y="3453347"/>
              <a:ext cx="94759" cy="42115"/>
            </a:xfrm>
            <a:custGeom>
              <a:avLst/>
              <a:gdLst/>
              <a:ahLst/>
              <a:cxnLst/>
              <a:rect l="0" t="0" r="0" b="0"/>
              <a:pathLst>
                <a:path w="94759" h="42115">
                  <a:moveTo>
                    <a:pt x="94758" y="0"/>
                  </a:moveTo>
                  <a:lnTo>
                    <a:pt x="72401" y="0"/>
                  </a:lnTo>
                  <a:lnTo>
                    <a:pt x="55185" y="623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8573279" y="3366815"/>
              <a:ext cx="112732" cy="108102"/>
            </a:xfrm>
            <a:custGeom>
              <a:avLst/>
              <a:gdLst/>
              <a:ahLst/>
              <a:cxnLst/>
              <a:rect l="0" t="0" r="0" b="0"/>
              <a:pathLst>
                <a:path w="112732" h="108102">
                  <a:moveTo>
                    <a:pt x="17974" y="86532"/>
                  </a:moveTo>
                  <a:lnTo>
                    <a:pt x="57517" y="30872"/>
                  </a:lnTo>
                  <a:lnTo>
                    <a:pt x="61883" y="21349"/>
                  </a:lnTo>
                  <a:lnTo>
                    <a:pt x="61285" y="13831"/>
                  </a:lnTo>
                  <a:lnTo>
                    <a:pt x="57377" y="7649"/>
                  </a:lnTo>
                  <a:lnTo>
                    <a:pt x="51262" y="2358"/>
                  </a:lnTo>
                  <a:lnTo>
                    <a:pt x="43676" y="0"/>
                  </a:lnTo>
                  <a:lnTo>
                    <a:pt x="25888" y="500"/>
                  </a:lnTo>
                  <a:lnTo>
                    <a:pt x="18570" y="4610"/>
                  </a:lnTo>
                  <a:lnTo>
                    <a:pt x="7321" y="18537"/>
                  </a:lnTo>
                  <a:lnTo>
                    <a:pt x="0" y="51698"/>
                  </a:lnTo>
                  <a:lnTo>
                    <a:pt x="4526" y="71440"/>
                  </a:lnTo>
                  <a:lnTo>
                    <a:pt x="15507" y="88013"/>
                  </a:lnTo>
                  <a:lnTo>
                    <a:pt x="32086" y="103178"/>
                  </a:lnTo>
                  <a:lnTo>
                    <a:pt x="41420" y="106988"/>
                  </a:lnTo>
                  <a:lnTo>
                    <a:pt x="61150" y="108101"/>
                  </a:lnTo>
                  <a:lnTo>
                    <a:pt x="78498" y="101577"/>
                  </a:lnTo>
                  <a:lnTo>
                    <a:pt x="98299" y="90990"/>
                  </a:lnTo>
                  <a:lnTo>
                    <a:pt x="112731" y="865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8707067" y="3288854"/>
              <a:ext cx="200043" cy="150893"/>
            </a:xfrm>
            <a:custGeom>
              <a:avLst/>
              <a:gdLst/>
              <a:ahLst/>
              <a:cxnLst/>
              <a:rect l="0" t="0" r="0" b="0"/>
              <a:pathLst>
                <a:path w="200043" h="150893">
                  <a:moveTo>
                    <a:pt x="0" y="90793"/>
                  </a:moveTo>
                  <a:lnTo>
                    <a:pt x="51716" y="150892"/>
                  </a:lnTo>
                  <a:lnTo>
                    <a:pt x="22383" y="89852"/>
                  </a:lnTo>
                  <a:lnTo>
                    <a:pt x="8452" y="53340"/>
                  </a:lnTo>
                  <a:lnTo>
                    <a:pt x="7974" y="42427"/>
                  </a:lnTo>
                  <a:lnTo>
                    <a:pt x="13683" y="24064"/>
                  </a:lnTo>
                  <a:lnTo>
                    <a:pt x="19650" y="19401"/>
                  </a:lnTo>
                  <a:lnTo>
                    <a:pt x="27138" y="17462"/>
                  </a:lnTo>
                  <a:lnTo>
                    <a:pt x="54445" y="20322"/>
                  </a:lnTo>
                  <a:lnTo>
                    <a:pt x="64373" y="22756"/>
                  </a:lnTo>
                  <a:lnTo>
                    <a:pt x="72161" y="20868"/>
                  </a:lnTo>
                  <a:lnTo>
                    <a:pt x="78523" y="16101"/>
                  </a:lnTo>
                  <a:lnTo>
                    <a:pt x="83935" y="9413"/>
                  </a:lnTo>
                  <a:lnTo>
                    <a:pt x="102425" y="1982"/>
                  </a:lnTo>
                  <a:lnTo>
                    <a:pt x="113906" y="0"/>
                  </a:lnTo>
                  <a:lnTo>
                    <a:pt x="132904" y="4038"/>
                  </a:lnTo>
                  <a:lnTo>
                    <a:pt x="178637" y="35734"/>
                  </a:lnTo>
                  <a:lnTo>
                    <a:pt x="200042" y="486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8917637" y="3253305"/>
              <a:ext cx="42115" cy="73701"/>
            </a:xfrm>
            <a:custGeom>
              <a:avLst/>
              <a:gdLst/>
              <a:ahLst/>
              <a:cxnLst/>
              <a:rect l="0" t="0" r="0" b="0"/>
              <a:pathLst>
                <a:path w="42115" h="73701">
                  <a:moveTo>
                    <a:pt x="0" y="0"/>
                  </a:moveTo>
                  <a:lnTo>
                    <a:pt x="9576" y="31282"/>
                  </a:lnTo>
                  <a:lnTo>
                    <a:pt x="42114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8875523" y="31901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8999787" y="3152960"/>
              <a:ext cx="110489" cy="131932"/>
            </a:xfrm>
            <a:custGeom>
              <a:avLst/>
              <a:gdLst/>
              <a:ahLst/>
              <a:cxnLst/>
              <a:rect l="0" t="0" r="0" b="0"/>
              <a:pathLst>
                <a:path w="110489" h="131932">
                  <a:moveTo>
                    <a:pt x="54720" y="5589"/>
                  </a:moveTo>
                  <a:lnTo>
                    <a:pt x="37953" y="0"/>
                  </a:lnTo>
                  <a:lnTo>
                    <a:pt x="30674" y="1863"/>
                  </a:lnTo>
                  <a:lnTo>
                    <a:pt x="16347" y="13291"/>
                  </a:lnTo>
                  <a:lnTo>
                    <a:pt x="717" y="39457"/>
                  </a:lnTo>
                  <a:lnTo>
                    <a:pt x="0" y="48055"/>
                  </a:lnTo>
                  <a:lnTo>
                    <a:pt x="5444" y="63847"/>
                  </a:lnTo>
                  <a:lnTo>
                    <a:pt x="11342" y="67824"/>
                  </a:lnTo>
                  <a:lnTo>
                    <a:pt x="27252" y="69124"/>
                  </a:lnTo>
                  <a:lnTo>
                    <a:pt x="79439" y="52141"/>
                  </a:lnTo>
                  <a:lnTo>
                    <a:pt x="92257" y="50662"/>
                  </a:lnTo>
                  <a:lnTo>
                    <a:pt x="100802" y="54355"/>
                  </a:lnTo>
                  <a:lnTo>
                    <a:pt x="106499" y="61496"/>
                  </a:lnTo>
                  <a:lnTo>
                    <a:pt x="110296" y="70937"/>
                  </a:lnTo>
                  <a:lnTo>
                    <a:pt x="110488" y="79570"/>
                  </a:lnTo>
                  <a:lnTo>
                    <a:pt x="104463" y="95401"/>
                  </a:lnTo>
                  <a:lnTo>
                    <a:pt x="87917" y="117468"/>
                  </a:lnTo>
                  <a:lnTo>
                    <a:pt x="74934" y="125503"/>
                  </a:lnTo>
                  <a:lnTo>
                    <a:pt x="54720" y="1319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9156399" y="3100674"/>
              <a:ext cx="77098" cy="193274"/>
            </a:xfrm>
            <a:custGeom>
              <a:avLst/>
              <a:gdLst/>
              <a:ahLst/>
              <a:cxnLst/>
              <a:rect l="0" t="0" r="0" b="0"/>
              <a:pathLst>
                <a:path w="77098" h="193274">
                  <a:moveTo>
                    <a:pt x="3393" y="99989"/>
                  </a:moveTo>
                  <a:lnTo>
                    <a:pt x="46056" y="160862"/>
                  </a:lnTo>
                  <a:lnTo>
                    <a:pt x="75995" y="193273"/>
                  </a:lnTo>
                  <a:lnTo>
                    <a:pt x="68059" y="184430"/>
                  </a:lnTo>
                  <a:lnTo>
                    <a:pt x="24128" y="123562"/>
                  </a:lnTo>
                  <a:lnTo>
                    <a:pt x="11439" y="105786"/>
                  </a:lnTo>
                  <a:lnTo>
                    <a:pt x="1900" y="82288"/>
                  </a:lnTo>
                  <a:lnTo>
                    <a:pt x="0" y="56247"/>
                  </a:lnTo>
                  <a:lnTo>
                    <a:pt x="4225" y="31415"/>
                  </a:lnTo>
                  <a:lnTo>
                    <a:pt x="13902" y="12580"/>
                  </a:lnTo>
                  <a:lnTo>
                    <a:pt x="22098" y="6621"/>
                  </a:lnTo>
                  <a:lnTo>
                    <a:pt x="43682" y="0"/>
                  </a:lnTo>
                  <a:lnTo>
                    <a:pt x="53649" y="575"/>
                  </a:lnTo>
                  <a:lnTo>
                    <a:pt x="70963" y="7452"/>
                  </a:lnTo>
                  <a:lnTo>
                    <a:pt x="75346" y="14901"/>
                  </a:lnTo>
                  <a:lnTo>
                    <a:pt x="77097" y="35656"/>
                  </a:lnTo>
                  <a:lnTo>
                    <a:pt x="70855" y="54239"/>
                  </a:lnTo>
                  <a:lnTo>
                    <a:pt x="47785" y="85233"/>
                  </a:lnTo>
                  <a:lnTo>
                    <a:pt x="37551" y="93431"/>
                  </a:lnTo>
                  <a:lnTo>
                    <a:pt x="24451" y="999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9201907" y="2938691"/>
              <a:ext cx="273741" cy="196280"/>
            </a:xfrm>
            <a:custGeom>
              <a:avLst/>
              <a:gdLst/>
              <a:ahLst/>
              <a:cxnLst/>
              <a:rect l="0" t="0" r="0" b="0"/>
              <a:pathLst>
                <a:path w="273741" h="196280">
                  <a:moveTo>
                    <a:pt x="0" y="40873"/>
                  </a:moveTo>
                  <a:lnTo>
                    <a:pt x="42661" y="96533"/>
                  </a:lnTo>
                  <a:lnTo>
                    <a:pt x="84276" y="156952"/>
                  </a:lnTo>
                  <a:lnTo>
                    <a:pt x="114649" y="196279"/>
                  </a:lnTo>
                  <a:lnTo>
                    <a:pt x="113868" y="195950"/>
                  </a:lnTo>
                  <a:lnTo>
                    <a:pt x="111007" y="193391"/>
                  </a:lnTo>
                  <a:lnTo>
                    <a:pt x="101391" y="173021"/>
                  </a:lnTo>
                  <a:lnTo>
                    <a:pt x="96722" y="139170"/>
                  </a:lnTo>
                  <a:lnTo>
                    <a:pt x="99576" y="129801"/>
                  </a:lnTo>
                  <a:lnTo>
                    <a:pt x="104988" y="122385"/>
                  </a:lnTo>
                  <a:lnTo>
                    <a:pt x="112106" y="116272"/>
                  </a:lnTo>
                  <a:lnTo>
                    <a:pt x="120361" y="114536"/>
                  </a:lnTo>
                  <a:lnTo>
                    <a:pt x="138891" y="118846"/>
                  </a:lnTo>
                  <a:lnTo>
                    <a:pt x="166299" y="135997"/>
                  </a:lnTo>
                  <a:lnTo>
                    <a:pt x="165848" y="134705"/>
                  </a:lnTo>
                  <a:lnTo>
                    <a:pt x="163208" y="131504"/>
                  </a:lnTo>
                  <a:lnTo>
                    <a:pt x="163787" y="127030"/>
                  </a:lnTo>
                  <a:lnTo>
                    <a:pt x="175781" y="109555"/>
                  </a:lnTo>
                  <a:lnTo>
                    <a:pt x="213244" y="60411"/>
                  </a:lnTo>
                  <a:lnTo>
                    <a:pt x="222677" y="40199"/>
                  </a:lnTo>
                  <a:lnTo>
                    <a:pt x="224529" y="19517"/>
                  </a:lnTo>
                  <a:lnTo>
                    <a:pt x="223385" y="9088"/>
                  </a:lnTo>
                  <a:lnTo>
                    <a:pt x="219114" y="3305"/>
                  </a:lnTo>
                  <a:lnTo>
                    <a:pt x="212756" y="620"/>
                  </a:lnTo>
                  <a:lnTo>
                    <a:pt x="205008" y="0"/>
                  </a:lnTo>
                  <a:lnTo>
                    <a:pt x="187041" y="5550"/>
                  </a:lnTo>
                  <a:lnTo>
                    <a:pt x="177336" y="10306"/>
                  </a:lnTo>
                  <a:lnTo>
                    <a:pt x="170867" y="18155"/>
                  </a:lnTo>
                  <a:lnTo>
                    <a:pt x="163678" y="39355"/>
                  </a:lnTo>
                  <a:lnTo>
                    <a:pt x="159631" y="77598"/>
                  </a:lnTo>
                  <a:lnTo>
                    <a:pt x="164924" y="98530"/>
                  </a:lnTo>
                  <a:lnTo>
                    <a:pt x="169610" y="107387"/>
                  </a:lnTo>
                  <a:lnTo>
                    <a:pt x="184177" y="120348"/>
                  </a:lnTo>
                  <a:lnTo>
                    <a:pt x="192975" y="125442"/>
                  </a:lnTo>
                  <a:lnTo>
                    <a:pt x="202349" y="126498"/>
                  </a:lnTo>
                  <a:lnTo>
                    <a:pt x="222124" y="121433"/>
                  </a:lnTo>
                  <a:lnTo>
                    <a:pt x="247399" y="105427"/>
                  </a:lnTo>
                  <a:lnTo>
                    <a:pt x="259303" y="89451"/>
                  </a:lnTo>
                  <a:lnTo>
                    <a:pt x="273740" y="619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9468924" y="2821637"/>
              <a:ext cx="48490" cy="147052"/>
            </a:xfrm>
            <a:custGeom>
              <a:avLst/>
              <a:gdLst/>
              <a:ahLst/>
              <a:cxnLst/>
              <a:rect l="0" t="0" r="0" b="0"/>
              <a:pathLst>
                <a:path w="48490" h="147052">
                  <a:moveTo>
                    <a:pt x="17252" y="115813"/>
                  </a:moveTo>
                  <a:lnTo>
                    <a:pt x="48489" y="147051"/>
                  </a:lnTo>
                  <a:lnTo>
                    <a:pt x="9535" y="108096"/>
                  </a:lnTo>
                  <a:lnTo>
                    <a:pt x="2124" y="88207"/>
                  </a:lnTo>
                  <a:lnTo>
                    <a:pt x="0" y="64939"/>
                  </a:lnTo>
                  <a:lnTo>
                    <a:pt x="2955" y="42900"/>
                  </a:lnTo>
                  <a:lnTo>
                    <a:pt x="11288" y="24526"/>
                  </a:lnTo>
                  <a:lnTo>
                    <a:pt x="2778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9536034" y="2757332"/>
              <a:ext cx="129128" cy="129211"/>
            </a:xfrm>
            <a:custGeom>
              <a:avLst/>
              <a:gdLst/>
              <a:ahLst/>
              <a:cxnLst/>
              <a:rect l="0" t="0" r="0" b="0"/>
              <a:pathLst>
                <a:path w="129128" h="129211">
                  <a:moveTo>
                    <a:pt x="13313" y="85362"/>
                  </a:moveTo>
                  <a:lnTo>
                    <a:pt x="52855" y="29703"/>
                  </a:lnTo>
                  <a:lnTo>
                    <a:pt x="57222" y="20180"/>
                  </a:lnTo>
                  <a:lnTo>
                    <a:pt x="56623" y="12661"/>
                  </a:lnTo>
                  <a:lnTo>
                    <a:pt x="52715" y="6479"/>
                  </a:lnTo>
                  <a:lnTo>
                    <a:pt x="46600" y="1188"/>
                  </a:lnTo>
                  <a:lnTo>
                    <a:pt x="39014" y="0"/>
                  </a:lnTo>
                  <a:lnTo>
                    <a:pt x="21226" y="4919"/>
                  </a:lnTo>
                  <a:lnTo>
                    <a:pt x="7861" y="18024"/>
                  </a:lnTo>
                  <a:lnTo>
                    <a:pt x="2659" y="26432"/>
                  </a:lnTo>
                  <a:lnTo>
                    <a:pt x="0" y="45133"/>
                  </a:lnTo>
                  <a:lnTo>
                    <a:pt x="7823" y="85734"/>
                  </a:lnTo>
                  <a:lnTo>
                    <a:pt x="22864" y="111469"/>
                  </a:lnTo>
                  <a:lnTo>
                    <a:pt x="38615" y="123481"/>
                  </a:lnTo>
                  <a:lnTo>
                    <a:pt x="47729" y="128322"/>
                  </a:lnTo>
                  <a:lnTo>
                    <a:pt x="57313" y="129210"/>
                  </a:lnTo>
                  <a:lnTo>
                    <a:pt x="77323" y="123957"/>
                  </a:lnTo>
                  <a:lnTo>
                    <a:pt x="91675" y="110704"/>
                  </a:lnTo>
                  <a:lnTo>
                    <a:pt x="129127" y="643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442196" y="254341"/>
            <a:ext cx="3137494" cy="714281"/>
            <a:chOff x="442196" y="254341"/>
            <a:chExt cx="3137494" cy="714281"/>
          </a:xfrm>
        </p:grpSpPr>
        <p:sp>
          <p:nvSpPr>
            <p:cNvPr id="2" name="Freeform 1"/>
            <p:cNvSpPr/>
            <p:nvPr/>
          </p:nvSpPr>
          <p:spPr>
            <a:xfrm>
              <a:off x="589595" y="336911"/>
              <a:ext cx="52644" cy="484312"/>
            </a:xfrm>
            <a:custGeom>
              <a:avLst/>
              <a:gdLst/>
              <a:ahLst/>
              <a:cxnLst/>
              <a:rect l="0" t="0" r="0" b="0"/>
              <a:pathLst>
                <a:path w="52644" h="484312">
                  <a:moveTo>
                    <a:pt x="0" y="0"/>
                  </a:moveTo>
                  <a:lnTo>
                    <a:pt x="1170" y="50433"/>
                  </a:lnTo>
                  <a:lnTo>
                    <a:pt x="8406" y="107750"/>
                  </a:lnTo>
                  <a:lnTo>
                    <a:pt x="17959" y="170357"/>
                  </a:lnTo>
                  <a:lnTo>
                    <a:pt x="24749" y="216484"/>
                  </a:lnTo>
                  <a:lnTo>
                    <a:pt x="28547" y="261162"/>
                  </a:lnTo>
                  <a:lnTo>
                    <a:pt x="33805" y="316418"/>
                  </a:lnTo>
                  <a:lnTo>
                    <a:pt x="40473" y="372118"/>
                  </a:lnTo>
                  <a:lnTo>
                    <a:pt x="49026" y="434247"/>
                  </a:lnTo>
                  <a:lnTo>
                    <a:pt x="52643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42196" y="254341"/>
              <a:ext cx="360791" cy="282613"/>
            </a:xfrm>
            <a:custGeom>
              <a:avLst/>
              <a:gdLst/>
              <a:ahLst/>
              <a:cxnLst/>
              <a:rect l="0" t="0" r="0" b="0"/>
              <a:pathLst>
                <a:path w="360791" h="282613">
                  <a:moveTo>
                    <a:pt x="0" y="187855"/>
                  </a:moveTo>
                  <a:lnTo>
                    <a:pt x="19129" y="133981"/>
                  </a:lnTo>
                  <a:lnTo>
                    <a:pt x="49804" y="87997"/>
                  </a:lnTo>
                  <a:lnTo>
                    <a:pt x="91306" y="44134"/>
                  </a:lnTo>
                  <a:lnTo>
                    <a:pt x="146136" y="17226"/>
                  </a:lnTo>
                  <a:lnTo>
                    <a:pt x="170235" y="6735"/>
                  </a:lnTo>
                  <a:lnTo>
                    <a:pt x="230246" y="0"/>
                  </a:lnTo>
                  <a:lnTo>
                    <a:pt x="270212" y="1953"/>
                  </a:lnTo>
                  <a:lnTo>
                    <a:pt x="292060" y="8136"/>
                  </a:lnTo>
                  <a:lnTo>
                    <a:pt x="309569" y="18683"/>
                  </a:lnTo>
                  <a:lnTo>
                    <a:pt x="332580" y="43364"/>
                  </a:lnTo>
                  <a:lnTo>
                    <a:pt x="360790" y="103883"/>
                  </a:lnTo>
                  <a:lnTo>
                    <a:pt x="360625" y="146467"/>
                  </a:lnTo>
                  <a:lnTo>
                    <a:pt x="348919" y="196448"/>
                  </a:lnTo>
                  <a:lnTo>
                    <a:pt x="325289" y="236996"/>
                  </a:lnTo>
                  <a:lnTo>
                    <a:pt x="310690" y="251810"/>
                  </a:lnTo>
                  <a:lnTo>
                    <a:pt x="262533" y="274772"/>
                  </a:lnTo>
                  <a:lnTo>
                    <a:pt x="210570" y="282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68580" y="589595"/>
              <a:ext cx="115814" cy="182314"/>
            </a:xfrm>
            <a:custGeom>
              <a:avLst/>
              <a:gdLst/>
              <a:ahLst/>
              <a:cxnLst/>
              <a:rect l="0" t="0" r="0" b="0"/>
              <a:pathLst>
                <a:path w="115814" h="182314">
                  <a:moveTo>
                    <a:pt x="0" y="63171"/>
                  </a:moveTo>
                  <a:lnTo>
                    <a:pt x="25194" y="124282"/>
                  </a:lnTo>
                  <a:lnTo>
                    <a:pt x="46540" y="182313"/>
                  </a:lnTo>
                  <a:lnTo>
                    <a:pt x="27701" y="119651"/>
                  </a:lnTo>
                  <a:lnTo>
                    <a:pt x="23539" y="67222"/>
                  </a:lnTo>
                  <a:lnTo>
                    <a:pt x="27229" y="43915"/>
                  </a:lnTo>
                  <a:lnTo>
                    <a:pt x="35888" y="24977"/>
                  </a:lnTo>
                  <a:lnTo>
                    <a:pt x="41473" y="16652"/>
                  </a:lnTo>
                  <a:lnTo>
                    <a:pt x="49875" y="11101"/>
                  </a:lnTo>
                  <a:lnTo>
                    <a:pt x="81718" y="3289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79150" y="652766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5589" y="62093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89678" y="52642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73906" y="603645"/>
              <a:ext cx="431670" cy="185993"/>
            </a:xfrm>
            <a:custGeom>
              <a:avLst/>
              <a:gdLst/>
              <a:ahLst/>
              <a:cxnLst/>
              <a:rect l="0" t="0" r="0" b="0"/>
              <a:pathLst>
                <a:path w="431670" h="185993">
                  <a:moveTo>
                    <a:pt x="0" y="49121"/>
                  </a:moveTo>
                  <a:lnTo>
                    <a:pt x="17959" y="102996"/>
                  </a:lnTo>
                  <a:lnTo>
                    <a:pt x="37471" y="164090"/>
                  </a:lnTo>
                  <a:lnTo>
                    <a:pt x="39019" y="162032"/>
                  </a:lnTo>
                  <a:lnTo>
                    <a:pt x="40051" y="155981"/>
                  </a:lnTo>
                  <a:lnTo>
                    <a:pt x="33509" y="104874"/>
                  </a:lnTo>
                  <a:lnTo>
                    <a:pt x="35275" y="63691"/>
                  </a:lnTo>
                  <a:lnTo>
                    <a:pt x="37555" y="51815"/>
                  </a:lnTo>
                  <a:lnTo>
                    <a:pt x="42584" y="45068"/>
                  </a:lnTo>
                  <a:lnTo>
                    <a:pt x="49447" y="41740"/>
                  </a:lnTo>
                  <a:lnTo>
                    <a:pt x="57531" y="40691"/>
                  </a:lnTo>
                  <a:lnTo>
                    <a:pt x="65260" y="44671"/>
                  </a:lnTo>
                  <a:lnTo>
                    <a:pt x="108670" y="96294"/>
                  </a:lnTo>
                  <a:lnTo>
                    <a:pt x="115731" y="96948"/>
                  </a:lnTo>
                  <a:lnTo>
                    <a:pt x="122777" y="95043"/>
                  </a:lnTo>
                  <a:lnTo>
                    <a:pt x="128645" y="90265"/>
                  </a:lnTo>
                  <a:lnTo>
                    <a:pt x="155877" y="47607"/>
                  </a:lnTo>
                  <a:lnTo>
                    <a:pt x="164749" y="41093"/>
                  </a:lnTo>
                  <a:lnTo>
                    <a:pt x="187086" y="33855"/>
                  </a:lnTo>
                  <a:lnTo>
                    <a:pt x="197254" y="36604"/>
                  </a:lnTo>
                  <a:lnTo>
                    <a:pt x="214790" y="52137"/>
                  </a:lnTo>
                  <a:lnTo>
                    <a:pt x="236707" y="91831"/>
                  </a:lnTo>
                  <a:lnTo>
                    <a:pt x="255938" y="143956"/>
                  </a:lnTo>
                  <a:lnTo>
                    <a:pt x="260703" y="147440"/>
                  </a:lnTo>
                  <a:lnTo>
                    <a:pt x="266219" y="146252"/>
                  </a:lnTo>
                  <a:lnTo>
                    <a:pt x="327176" y="110385"/>
                  </a:lnTo>
                  <a:lnTo>
                    <a:pt x="389407" y="73587"/>
                  </a:lnTo>
                  <a:lnTo>
                    <a:pt x="405477" y="61555"/>
                  </a:lnTo>
                  <a:lnTo>
                    <a:pt x="414179" y="42169"/>
                  </a:lnTo>
                  <a:lnTo>
                    <a:pt x="416499" y="30449"/>
                  </a:lnTo>
                  <a:lnTo>
                    <a:pt x="414537" y="21465"/>
                  </a:lnTo>
                  <a:lnTo>
                    <a:pt x="409719" y="14306"/>
                  </a:lnTo>
                  <a:lnTo>
                    <a:pt x="402998" y="8364"/>
                  </a:lnTo>
                  <a:lnTo>
                    <a:pt x="383051" y="1761"/>
                  </a:lnTo>
                  <a:lnTo>
                    <a:pt x="371181" y="0"/>
                  </a:lnTo>
                  <a:lnTo>
                    <a:pt x="360928" y="2336"/>
                  </a:lnTo>
                  <a:lnTo>
                    <a:pt x="343296" y="14290"/>
                  </a:lnTo>
                  <a:lnTo>
                    <a:pt x="330781" y="34421"/>
                  </a:lnTo>
                  <a:lnTo>
                    <a:pt x="322489" y="60135"/>
                  </a:lnTo>
                  <a:lnTo>
                    <a:pt x="318991" y="105157"/>
                  </a:lnTo>
                  <a:lnTo>
                    <a:pt x="322318" y="130178"/>
                  </a:lnTo>
                  <a:lnTo>
                    <a:pt x="330816" y="149877"/>
                  </a:lnTo>
                  <a:lnTo>
                    <a:pt x="336358" y="158406"/>
                  </a:lnTo>
                  <a:lnTo>
                    <a:pt x="351874" y="171002"/>
                  </a:lnTo>
                  <a:lnTo>
                    <a:pt x="371638" y="179330"/>
                  </a:lnTo>
                  <a:lnTo>
                    <a:pt x="431669" y="1859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15840" y="438967"/>
              <a:ext cx="213901" cy="424370"/>
            </a:xfrm>
            <a:custGeom>
              <a:avLst/>
              <a:gdLst/>
              <a:ahLst/>
              <a:cxnLst/>
              <a:rect l="0" t="0" r="0" b="0"/>
              <a:pathLst>
                <a:path w="213901" h="424370">
                  <a:moveTo>
                    <a:pt x="5590" y="371727"/>
                  </a:moveTo>
                  <a:lnTo>
                    <a:pt x="0" y="354959"/>
                  </a:lnTo>
                  <a:lnTo>
                    <a:pt x="4045" y="296281"/>
                  </a:lnTo>
                  <a:lnTo>
                    <a:pt x="10874" y="235941"/>
                  </a:lnTo>
                  <a:lnTo>
                    <a:pt x="14564" y="185005"/>
                  </a:lnTo>
                  <a:lnTo>
                    <a:pt x="15658" y="132868"/>
                  </a:lnTo>
                  <a:lnTo>
                    <a:pt x="17197" y="71254"/>
                  </a:lnTo>
                  <a:lnTo>
                    <a:pt x="21667" y="42431"/>
                  </a:lnTo>
                  <a:lnTo>
                    <a:pt x="24497" y="38723"/>
                  </a:lnTo>
                  <a:lnTo>
                    <a:pt x="27553" y="42099"/>
                  </a:lnTo>
                  <a:lnTo>
                    <a:pt x="32899" y="60279"/>
                  </a:lnTo>
                  <a:lnTo>
                    <a:pt x="42201" y="118006"/>
                  </a:lnTo>
                  <a:lnTo>
                    <a:pt x="56192" y="159782"/>
                  </a:lnTo>
                  <a:lnTo>
                    <a:pt x="67464" y="176534"/>
                  </a:lnTo>
                  <a:lnTo>
                    <a:pt x="74915" y="180767"/>
                  </a:lnTo>
                  <a:lnTo>
                    <a:pt x="92553" y="182351"/>
                  </a:lnTo>
                  <a:lnTo>
                    <a:pt x="99830" y="178796"/>
                  </a:lnTo>
                  <a:lnTo>
                    <a:pt x="111035" y="165487"/>
                  </a:lnTo>
                  <a:lnTo>
                    <a:pt x="140736" y="107970"/>
                  </a:lnTo>
                  <a:lnTo>
                    <a:pt x="162828" y="47467"/>
                  </a:lnTo>
                  <a:lnTo>
                    <a:pt x="177419" y="3649"/>
                  </a:lnTo>
                  <a:lnTo>
                    <a:pt x="180974" y="0"/>
                  </a:lnTo>
                  <a:lnTo>
                    <a:pt x="184514" y="1076"/>
                  </a:lnTo>
                  <a:lnTo>
                    <a:pt x="188043" y="5303"/>
                  </a:lnTo>
                  <a:lnTo>
                    <a:pt x="197293" y="63670"/>
                  </a:lnTo>
                  <a:lnTo>
                    <a:pt x="203160" y="109655"/>
                  </a:lnTo>
                  <a:lnTo>
                    <a:pt x="204899" y="172023"/>
                  </a:lnTo>
                  <a:lnTo>
                    <a:pt x="208534" y="228717"/>
                  </a:lnTo>
                  <a:lnTo>
                    <a:pt x="213900" y="281391"/>
                  </a:lnTo>
                  <a:lnTo>
                    <a:pt x="212371" y="335212"/>
                  </a:lnTo>
                  <a:lnTo>
                    <a:pt x="206962" y="395320"/>
                  </a:lnTo>
                  <a:lnTo>
                    <a:pt x="205631" y="4243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74114" y="662293"/>
              <a:ext cx="127957" cy="174042"/>
            </a:xfrm>
            <a:custGeom>
              <a:avLst/>
              <a:gdLst/>
              <a:ahLst/>
              <a:cxnLst/>
              <a:rect l="0" t="0" r="0" b="0"/>
              <a:pathLst>
                <a:path w="127957" h="174042">
                  <a:moveTo>
                    <a:pt x="0" y="116815"/>
                  </a:moveTo>
                  <a:lnTo>
                    <a:pt x="5589" y="100048"/>
                  </a:lnTo>
                  <a:lnTo>
                    <a:pt x="11915" y="93939"/>
                  </a:lnTo>
                  <a:lnTo>
                    <a:pt x="31421" y="84031"/>
                  </a:lnTo>
                  <a:lnTo>
                    <a:pt x="92539" y="72810"/>
                  </a:lnTo>
                  <a:lnTo>
                    <a:pt x="103807" y="69931"/>
                  </a:lnTo>
                  <a:lnTo>
                    <a:pt x="112488" y="64502"/>
                  </a:lnTo>
                  <a:lnTo>
                    <a:pt x="125254" y="49111"/>
                  </a:lnTo>
                  <a:lnTo>
                    <a:pt x="127956" y="40094"/>
                  </a:lnTo>
                  <a:lnTo>
                    <a:pt x="127839" y="20716"/>
                  </a:lnTo>
                  <a:lnTo>
                    <a:pt x="123830" y="12975"/>
                  </a:lnTo>
                  <a:lnTo>
                    <a:pt x="110017" y="1254"/>
                  </a:lnTo>
                  <a:lnTo>
                    <a:pt x="100251" y="0"/>
                  </a:lnTo>
                  <a:lnTo>
                    <a:pt x="76921" y="4846"/>
                  </a:lnTo>
                  <a:lnTo>
                    <a:pt x="57194" y="17918"/>
                  </a:lnTo>
                  <a:lnTo>
                    <a:pt x="41797" y="35426"/>
                  </a:lnTo>
                  <a:lnTo>
                    <a:pt x="31054" y="54906"/>
                  </a:lnTo>
                  <a:lnTo>
                    <a:pt x="24019" y="91193"/>
                  </a:lnTo>
                  <a:lnTo>
                    <a:pt x="27523" y="125991"/>
                  </a:lnTo>
                  <a:lnTo>
                    <a:pt x="41560" y="158528"/>
                  </a:lnTo>
                  <a:lnTo>
                    <a:pt x="49933" y="165681"/>
                  </a:lnTo>
                  <a:lnTo>
                    <a:pt x="71715" y="173628"/>
                  </a:lnTo>
                  <a:lnTo>
                    <a:pt x="93874" y="174041"/>
                  </a:lnTo>
                  <a:lnTo>
                    <a:pt x="126341" y="1694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74155" y="663295"/>
              <a:ext cx="105286" cy="180425"/>
            </a:xfrm>
            <a:custGeom>
              <a:avLst/>
              <a:gdLst/>
              <a:ahLst/>
              <a:cxnLst/>
              <a:rect l="0" t="0" r="0" b="0"/>
              <a:pathLst>
                <a:path w="105286" h="180425">
                  <a:moveTo>
                    <a:pt x="0" y="84228"/>
                  </a:moveTo>
                  <a:lnTo>
                    <a:pt x="5589" y="142845"/>
                  </a:lnTo>
                  <a:lnTo>
                    <a:pt x="20243" y="177635"/>
                  </a:lnTo>
                  <a:lnTo>
                    <a:pt x="22854" y="180424"/>
                  </a:lnTo>
                  <a:lnTo>
                    <a:pt x="23425" y="177605"/>
                  </a:lnTo>
                  <a:lnTo>
                    <a:pt x="22636" y="171046"/>
                  </a:lnTo>
                  <a:lnTo>
                    <a:pt x="4598" y="122177"/>
                  </a:lnTo>
                  <a:lnTo>
                    <a:pt x="4482" y="82994"/>
                  </a:lnTo>
                  <a:lnTo>
                    <a:pt x="10181" y="57943"/>
                  </a:lnTo>
                  <a:lnTo>
                    <a:pt x="20513" y="39011"/>
                  </a:lnTo>
                  <a:lnTo>
                    <a:pt x="36023" y="25917"/>
                  </a:lnTo>
                  <a:lnTo>
                    <a:pt x="82473" y="531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63668" y="726466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5589" y="62092"/>
                  </a:lnTo>
                  <a:lnTo>
                    <a:pt x="18211" y="109432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53139" y="600124"/>
              <a:ext cx="21059" cy="1"/>
            </a:xfrm>
            <a:custGeom>
              <a:avLst/>
              <a:gdLst/>
              <a:ahLst/>
              <a:cxnLst/>
              <a:rect l="0" t="0" r="0" b="0"/>
              <a:pathLst>
                <a:path w="21059" h="1">
                  <a:moveTo>
                    <a:pt x="2105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80312" y="499723"/>
              <a:ext cx="146569" cy="375090"/>
            </a:xfrm>
            <a:custGeom>
              <a:avLst/>
              <a:gdLst/>
              <a:ahLst/>
              <a:cxnLst/>
              <a:rect l="0" t="0" r="0" b="0"/>
              <a:pathLst>
                <a:path w="146569" h="375090">
                  <a:moveTo>
                    <a:pt x="93926" y="247800"/>
                  </a:moveTo>
                  <a:lnTo>
                    <a:pt x="84351" y="223753"/>
                  </a:lnTo>
                  <a:lnTo>
                    <a:pt x="73682" y="209426"/>
                  </a:lnTo>
                  <a:lnTo>
                    <a:pt x="66392" y="207010"/>
                  </a:lnTo>
                  <a:lnTo>
                    <a:pt x="48933" y="210564"/>
                  </a:lnTo>
                  <a:lnTo>
                    <a:pt x="32595" y="223062"/>
                  </a:lnTo>
                  <a:lnTo>
                    <a:pt x="18705" y="240315"/>
                  </a:lnTo>
                  <a:lnTo>
                    <a:pt x="8632" y="259681"/>
                  </a:lnTo>
                  <a:lnTo>
                    <a:pt x="1038" y="316351"/>
                  </a:lnTo>
                  <a:lnTo>
                    <a:pt x="0" y="345337"/>
                  </a:lnTo>
                  <a:lnTo>
                    <a:pt x="3233" y="356109"/>
                  </a:lnTo>
                  <a:lnTo>
                    <a:pt x="8897" y="364459"/>
                  </a:lnTo>
                  <a:lnTo>
                    <a:pt x="16183" y="371196"/>
                  </a:lnTo>
                  <a:lnTo>
                    <a:pt x="24550" y="374518"/>
                  </a:lnTo>
                  <a:lnTo>
                    <a:pt x="43205" y="375089"/>
                  </a:lnTo>
                  <a:lnTo>
                    <a:pt x="50753" y="371264"/>
                  </a:lnTo>
                  <a:lnTo>
                    <a:pt x="62260" y="357655"/>
                  </a:lnTo>
                  <a:lnTo>
                    <a:pt x="86592" y="294330"/>
                  </a:lnTo>
                  <a:lnTo>
                    <a:pt x="100883" y="239097"/>
                  </a:lnTo>
                  <a:lnTo>
                    <a:pt x="110285" y="190109"/>
                  </a:lnTo>
                  <a:lnTo>
                    <a:pt x="113591" y="138549"/>
                  </a:lnTo>
                  <a:lnTo>
                    <a:pt x="114570" y="86228"/>
                  </a:lnTo>
                  <a:lnTo>
                    <a:pt x="114861" y="34850"/>
                  </a:lnTo>
                  <a:lnTo>
                    <a:pt x="114929" y="4197"/>
                  </a:lnTo>
                  <a:lnTo>
                    <a:pt x="113777" y="0"/>
                  </a:lnTo>
                  <a:lnTo>
                    <a:pt x="111839" y="3051"/>
                  </a:lnTo>
                  <a:lnTo>
                    <a:pt x="106642" y="32172"/>
                  </a:lnTo>
                  <a:lnTo>
                    <a:pt x="108222" y="67317"/>
                  </a:lnTo>
                  <a:lnTo>
                    <a:pt x="113647" y="121812"/>
                  </a:lnTo>
                  <a:lnTo>
                    <a:pt x="114587" y="171736"/>
                  </a:lnTo>
                  <a:lnTo>
                    <a:pt x="123310" y="233771"/>
                  </a:lnTo>
                  <a:lnTo>
                    <a:pt x="136298" y="291779"/>
                  </a:lnTo>
                  <a:lnTo>
                    <a:pt x="146568" y="3214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05043" y="747523"/>
              <a:ext cx="6066" cy="115814"/>
            </a:xfrm>
            <a:custGeom>
              <a:avLst/>
              <a:gdLst/>
              <a:ahLst/>
              <a:cxnLst/>
              <a:rect l="0" t="0" r="0" b="0"/>
              <a:pathLst>
                <a:path w="6066" h="115814">
                  <a:moveTo>
                    <a:pt x="6065" y="0"/>
                  </a:moveTo>
                  <a:lnTo>
                    <a:pt x="0" y="34792"/>
                  </a:lnTo>
                  <a:lnTo>
                    <a:pt x="4521" y="87417"/>
                  </a:lnTo>
                  <a:lnTo>
                    <a:pt x="6065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00580" y="5895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19058" y="686832"/>
              <a:ext cx="134207" cy="163130"/>
            </a:xfrm>
            <a:custGeom>
              <a:avLst/>
              <a:gdLst/>
              <a:ahLst/>
              <a:cxnLst/>
              <a:rect l="0" t="0" r="0" b="0"/>
              <a:pathLst>
                <a:path w="134207" h="163130">
                  <a:moveTo>
                    <a:pt x="71035" y="81748"/>
                  </a:moveTo>
                  <a:lnTo>
                    <a:pt x="67915" y="39056"/>
                  </a:lnTo>
                  <a:lnTo>
                    <a:pt x="61460" y="19490"/>
                  </a:lnTo>
                  <a:lnTo>
                    <a:pt x="50792" y="2995"/>
                  </a:lnTo>
                  <a:lnTo>
                    <a:pt x="44671" y="0"/>
                  </a:lnTo>
                  <a:lnTo>
                    <a:pt x="38251" y="343"/>
                  </a:lnTo>
                  <a:lnTo>
                    <a:pt x="31632" y="2912"/>
                  </a:lnTo>
                  <a:lnTo>
                    <a:pt x="21157" y="18244"/>
                  </a:lnTo>
                  <a:lnTo>
                    <a:pt x="2379" y="72345"/>
                  </a:lnTo>
                  <a:lnTo>
                    <a:pt x="0" y="110027"/>
                  </a:lnTo>
                  <a:lnTo>
                    <a:pt x="3589" y="132921"/>
                  </a:lnTo>
                  <a:lnTo>
                    <a:pt x="12203" y="151675"/>
                  </a:lnTo>
                  <a:lnTo>
                    <a:pt x="17776" y="159951"/>
                  </a:lnTo>
                  <a:lnTo>
                    <a:pt x="23830" y="163129"/>
                  </a:lnTo>
                  <a:lnTo>
                    <a:pt x="30206" y="162908"/>
                  </a:lnTo>
                  <a:lnTo>
                    <a:pt x="36797" y="160421"/>
                  </a:lnTo>
                  <a:lnTo>
                    <a:pt x="57251" y="140153"/>
                  </a:lnTo>
                  <a:lnTo>
                    <a:pt x="64909" y="118624"/>
                  </a:lnTo>
                  <a:lnTo>
                    <a:pt x="66951" y="106332"/>
                  </a:lnTo>
                  <a:lnTo>
                    <a:pt x="69482" y="101647"/>
                  </a:lnTo>
                  <a:lnTo>
                    <a:pt x="72339" y="102033"/>
                  </a:lnTo>
                  <a:lnTo>
                    <a:pt x="115950" y="146469"/>
                  </a:lnTo>
                  <a:lnTo>
                    <a:pt x="134206" y="1554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84849" y="665491"/>
              <a:ext cx="155608" cy="189874"/>
            </a:xfrm>
            <a:custGeom>
              <a:avLst/>
              <a:gdLst/>
              <a:ahLst/>
              <a:cxnLst/>
              <a:rect l="0" t="0" r="0" b="0"/>
              <a:pathLst>
                <a:path w="155608" h="189874">
                  <a:moveTo>
                    <a:pt x="0" y="60975"/>
                  </a:moveTo>
                  <a:lnTo>
                    <a:pt x="3120" y="103667"/>
                  </a:lnTo>
                  <a:lnTo>
                    <a:pt x="10723" y="163043"/>
                  </a:lnTo>
                  <a:lnTo>
                    <a:pt x="16306" y="189873"/>
                  </a:lnTo>
                  <a:lnTo>
                    <a:pt x="15550" y="189021"/>
                  </a:lnTo>
                  <a:lnTo>
                    <a:pt x="3954" y="152013"/>
                  </a:lnTo>
                  <a:lnTo>
                    <a:pt x="2342" y="116155"/>
                  </a:lnTo>
                  <a:lnTo>
                    <a:pt x="11685" y="65766"/>
                  </a:lnTo>
                  <a:lnTo>
                    <a:pt x="24519" y="23400"/>
                  </a:lnTo>
                  <a:lnTo>
                    <a:pt x="30384" y="11358"/>
                  </a:lnTo>
                  <a:lnTo>
                    <a:pt x="38974" y="4501"/>
                  </a:lnTo>
                  <a:lnTo>
                    <a:pt x="60995" y="0"/>
                  </a:lnTo>
                  <a:lnTo>
                    <a:pt x="83261" y="5019"/>
                  </a:lnTo>
                  <a:lnTo>
                    <a:pt x="112407" y="20999"/>
                  </a:lnTo>
                  <a:lnTo>
                    <a:pt x="127168" y="35019"/>
                  </a:lnTo>
                  <a:lnTo>
                    <a:pt x="150093" y="82773"/>
                  </a:lnTo>
                  <a:lnTo>
                    <a:pt x="155607" y="119426"/>
                  </a:lnTo>
                  <a:lnTo>
                    <a:pt x="149289" y="175141"/>
                  </a:lnTo>
                  <a:lnTo>
                    <a:pt x="147399" y="1873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68580" y="926507"/>
              <a:ext cx="2453141" cy="42115"/>
            </a:xfrm>
            <a:custGeom>
              <a:avLst/>
              <a:gdLst/>
              <a:ahLst/>
              <a:cxnLst/>
              <a:rect l="0" t="0" r="0" b="0"/>
              <a:pathLst>
                <a:path w="2453141" h="42115">
                  <a:moveTo>
                    <a:pt x="2453140" y="42114"/>
                  </a:moveTo>
                  <a:lnTo>
                    <a:pt x="2394523" y="36525"/>
                  </a:lnTo>
                  <a:lnTo>
                    <a:pt x="2331943" y="32561"/>
                  </a:lnTo>
                  <a:lnTo>
                    <a:pt x="2281789" y="31875"/>
                  </a:lnTo>
                  <a:lnTo>
                    <a:pt x="2222327" y="31643"/>
                  </a:lnTo>
                  <a:lnTo>
                    <a:pt x="2165522" y="26008"/>
                  </a:lnTo>
                  <a:lnTo>
                    <a:pt x="2117705" y="22524"/>
                  </a:lnTo>
                  <a:lnTo>
                    <a:pt x="2057551" y="21347"/>
                  </a:lnTo>
                  <a:lnTo>
                    <a:pt x="2000609" y="21115"/>
                  </a:lnTo>
                  <a:lnTo>
                    <a:pt x="1938712" y="21069"/>
                  </a:lnTo>
                  <a:lnTo>
                    <a:pt x="1878565" y="21060"/>
                  </a:lnTo>
                  <a:lnTo>
                    <a:pt x="1818505" y="21058"/>
                  </a:lnTo>
                  <a:lnTo>
                    <a:pt x="1756251" y="21057"/>
                  </a:lnTo>
                  <a:lnTo>
                    <a:pt x="1707491" y="15468"/>
                  </a:lnTo>
                  <a:lnTo>
                    <a:pt x="1655999" y="11992"/>
                  </a:lnTo>
                  <a:lnTo>
                    <a:pt x="1601839" y="18054"/>
                  </a:lnTo>
                  <a:lnTo>
                    <a:pt x="1547294" y="20464"/>
                  </a:lnTo>
                  <a:lnTo>
                    <a:pt x="1491459" y="20940"/>
                  </a:lnTo>
                  <a:lnTo>
                    <a:pt x="1428134" y="21034"/>
                  </a:lnTo>
                  <a:lnTo>
                    <a:pt x="1369352" y="21053"/>
                  </a:lnTo>
                  <a:lnTo>
                    <a:pt x="1307091" y="21056"/>
                  </a:lnTo>
                  <a:lnTo>
                    <a:pt x="1246873" y="14991"/>
                  </a:lnTo>
                  <a:lnTo>
                    <a:pt x="1186798" y="16393"/>
                  </a:lnTo>
                  <a:lnTo>
                    <a:pt x="1124542" y="11687"/>
                  </a:lnTo>
                  <a:lnTo>
                    <a:pt x="1066014" y="10758"/>
                  </a:lnTo>
                  <a:lnTo>
                    <a:pt x="1016456" y="10597"/>
                  </a:lnTo>
                  <a:lnTo>
                    <a:pt x="965897" y="10549"/>
                  </a:lnTo>
                  <a:lnTo>
                    <a:pt x="906299" y="10533"/>
                  </a:lnTo>
                  <a:lnTo>
                    <a:pt x="843877" y="10530"/>
                  </a:lnTo>
                  <a:lnTo>
                    <a:pt x="782457" y="10529"/>
                  </a:lnTo>
                  <a:lnTo>
                    <a:pt x="732398" y="10529"/>
                  </a:lnTo>
                  <a:lnTo>
                    <a:pt x="681690" y="10529"/>
                  </a:lnTo>
                  <a:lnTo>
                    <a:pt x="618922" y="7409"/>
                  </a:lnTo>
                  <a:lnTo>
                    <a:pt x="567869" y="2196"/>
                  </a:lnTo>
                  <a:lnTo>
                    <a:pt x="518817" y="651"/>
                  </a:lnTo>
                  <a:lnTo>
                    <a:pt x="471528" y="193"/>
                  </a:lnTo>
                  <a:lnTo>
                    <a:pt x="408736" y="38"/>
                  </a:lnTo>
                  <a:lnTo>
                    <a:pt x="359883" y="12"/>
                  </a:lnTo>
                  <a:lnTo>
                    <a:pt x="299379" y="3"/>
                  </a:lnTo>
                  <a:lnTo>
                    <a:pt x="239247" y="1"/>
                  </a:lnTo>
                  <a:lnTo>
                    <a:pt x="176980" y="0"/>
                  </a:lnTo>
                  <a:lnTo>
                    <a:pt x="119620" y="0"/>
                  </a:lnTo>
                  <a:lnTo>
                    <a:pt x="6323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37575" y="663295"/>
              <a:ext cx="42115" cy="10529"/>
            </a:xfrm>
            <a:custGeom>
              <a:avLst/>
              <a:gdLst/>
              <a:ahLst/>
              <a:cxnLst/>
              <a:rect l="0" t="0" r="0" b="0"/>
              <a:pathLst>
                <a:path w="42115" h="10529">
                  <a:moveTo>
                    <a:pt x="42114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811316" y="435230"/>
            <a:ext cx="1916187" cy="849247"/>
            <a:chOff x="3811316" y="435230"/>
            <a:chExt cx="1916187" cy="849247"/>
          </a:xfrm>
        </p:grpSpPr>
        <p:sp>
          <p:nvSpPr>
            <p:cNvPr id="21" name="Freeform 20"/>
            <p:cNvSpPr/>
            <p:nvPr/>
          </p:nvSpPr>
          <p:spPr>
            <a:xfrm>
              <a:off x="3811316" y="435230"/>
              <a:ext cx="210571" cy="512335"/>
            </a:xfrm>
            <a:custGeom>
              <a:avLst/>
              <a:gdLst/>
              <a:ahLst/>
              <a:cxnLst/>
              <a:rect l="0" t="0" r="0" b="0"/>
              <a:pathLst>
                <a:path w="210571" h="512335">
                  <a:moveTo>
                    <a:pt x="0" y="512334"/>
                  </a:moveTo>
                  <a:lnTo>
                    <a:pt x="3119" y="469643"/>
                  </a:lnTo>
                  <a:lnTo>
                    <a:pt x="14654" y="416814"/>
                  </a:lnTo>
                  <a:lnTo>
                    <a:pt x="24749" y="367179"/>
                  </a:lnTo>
                  <a:lnTo>
                    <a:pt x="29560" y="315427"/>
                  </a:lnTo>
                  <a:lnTo>
                    <a:pt x="36574" y="263049"/>
                  </a:lnTo>
                  <a:lnTo>
                    <a:pt x="46062" y="210484"/>
                  </a:lnTo>
                  <a:lnTo>
                    <a:pt x="56282" y="157865"/>
                  </a:lnTo>
                  <a:lnTo>
                    <a:pt x="66718" y="105230"/>
                  </a:lnTo>
                  <a:lnTo>
                    <a:pt x="72320" y="43447"/>
                  </a:lnTo>
                  <a:lnTo>
                    <a:pt x="73086" y="14601"/>
                  </a:lnTo>
                  <a:lnTo>
                    <a:pt x="76800" y="6207"/>
                  </a:lnTo>
                  <a:lnTo>
                    <a:pt x="82785" y="1781"/>
                  </a:lnTo>
                  <a:lnTo>
                    <a:pt x="90285" y="0"/>
                  </a:lnTo>
                  <a:lnTo>
                    <a:pt x="96455" y="4662"/>
                  </a:lnTo>
                  <a:lnTo>
                    <a:pt x="118622" y="58843"/>
                  </a:lnTo>
                  <a:lnTo>
                    <a:pt x="133222" y="119552"/>
                  </a:lnTo>
                  <a:lnTo>
                    <a:pt x="143848" y="176416"/>
                  </a:lnTo>
                  <a:lnTo>
                    <a:pt x="154405" y="231999"/>
                  </a:lnTo>
                  <a:lnTo>
                    <a:pt x="164943" y="292401"/>
                  </a:lnTo>
                  <a:lnTo>
                    <a:pt x="174304" y="352413"/>
                  </a:lnTo>
                  <a:lnTo>
                    <a:pt x="181179" y="415797"/>
                  </a:lnTo>
                  <a:lnTo>
                    <a:pt x="193282" y="456045"/>
                  </a:lnTo>
                  <a:lnTo>
                    <a:pt x="210570" y="5018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74487" y="768580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78335" y="8333"/>
                  </a:lnTo>
                  <a:lnTo>
                    <a:pt x="17941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064000" y="747664"/>
              <a:ext cx="168456" cy="161030"/>
            </a:xfrm>
            <a:custGeom>
              <a:avLst/>
              <a:gdLst/>
              <a:ahLst/>
              <a:cxnLst/>
              <a:rect l="0" t="0" r="0" b="0"/>
              <a:pathLst>
                <a:path w="168456" h="161030">
                  <a:moveTo>
                    <a:pt x="0" y="31444"/>
                  </a:moveTo>
                  <a:lnTo>
                    <a:pt x="5589" y="90061"/>
                  </a:lnTo>
                  <a:lnTo>
                    <a:pt x="21330" y="146658"/>
                  </a:lnTo>
                  <a:lnTo>
                    <a:pt x="25858" y="161029"/>
                  </a:lnTo>
                  <a:lnTo>
                    <a:pt x="23970" y="155718"/>
                  </a:lnTo>
                  <a:lnTo>
                    <a:pt x="21632" y="106902"/>
                  </a:lnTo>
                  <a:lnTo>
                    <a:pt x="24290" y="47173"/>
                  </a:lnTo>
                  <a:lnTo>
                    <a:pt x="30683" y="24397"/>
                  </a:lnTo>
                  <a:lnTo>
                    <a:pt x="41323" y="6475"/>
                  </a:lnTo>
                  <a:lnTo>
                    <a:pt x="49775" y="1930"/>
                  </a:lnTo>
                  <a:lnTo>
                    <a:pt x="71645" y="0"/>
                  </a:lnTo>
                  <a:lnTo>
                    <a:pt x="90724" y="6161"/>
                  </a:lnTo>
                  <a:lnTo>
                    <a:pt x="99087" y="11079"/>
                  </a:lnTo>
                  <a:lnTo>
                    <a:pt x="111499" y="25903"/>
                  </a:lnTo>
                  <a:lnTo>
                    <a:pt x="144825" y="87644"/>
                  </a:lnTo>
                  <a:lnTo>
                    <a:pt x="165110" y="147816"/>
                  </a:lnTo>
                  <a:lnTo>
                    <a:pt x="168455" y="1577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36960" y="842279"/>
              <a:ext cx="16595" cy="94758"/>
            </a:xfrm>
            <a:custGeom>
              <a:avLst/>
              <a:gdLst/>
              <a:ahLst/>
              <a:cxnLst/>
              <a:rect l="0" t="0" r="0" b="0"/>
              <a:pathLst>
                <a:path w="16595" h="94758">
                  <a:moveTo>
                    <a:pt x="6066" y="0"/>
                  </a:moveTo>
                  <a:lnTo>
                    <a:pt x="0" y="33622"/>
                  </a:lnTo>
                  <a:lnTo>
                    <a:pt x="4918" y="68324"/>
                  </a:lnTo>
                  <a:lnTo>
                    <a:pt x="16594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32497" y="71593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16725" y="810694"/>
              <a:ext cx="221099" cy="157928"/>
            </a:xfrm>
            <a:custGeom>
              <a:avLst/>
              <a:gdLst/>
              <a:ahLst/>
              <a:cxnLst/>
              <a:rect l="0" t="0" r="0" b="0"/>
              <a:pathLst>
                <a:path w="221099" h="157928">
                  <a:moveTo>
                    <a:pt x="0" y="0"/>
                  </a:moveTo>
                  <a:lnTo>
                    <a:pt x="14654" y="58617"/>
                  </a:lnTo>
                  <a:lnTo>
                    <a:pt x="24749" y="93407"/>
                  </a:lnTo>
                  <a:lnTo>
                    <a:pt x="27028" y="95027"/>
                  </a:lnTo>
                  <a:lnTo>
                    <a:pt x="29560" y="81228"/>
                  </a:lnTo>
                  <a:lnTo>
                    <a:pt x="34439" y="22857"/>
                  </a:lnTo>
                  <a:lnTo>
                    <a:pt x="36997" y="11729"/>
                  </a:lnTo>
                  <a:lnTo>
                    <a:pt x="42212" y="5479"/>
                  </a:lnTo>
                  <a:lnTo>
                    <a:pt x="49199" y="2483"/>
                  </a:lnTo>
                  <a:lnTo>
                    <a:pt x="57366" y="1655"/>
                  </a:lnTo>
                  <a:lnTo>
                    <a:pt x="65150" y="4613"/>
                  </a:lnTo>
                  <a:lnTo>
                    <a:pt x="80038" y="17258"/>
                  </a:lnTo>
                  <a:lnTo>
                    <a:pt x="95985" y="44108"/>
                  </a:lnTo>
                  <a:lnTo>
                    <a:pt x="99085" y="45783"/>
                  </a:lnTo>
                  <a:lnTo>
                    <a:pt x="101152" y="42220"/>
                  </a:lnTo>
                  <a:lnTo>
                    <a:pt x="105787" y="26953"/>
                  </a:lnTo>
                  <a:lnTo>
                    <a:pt x="115647" y="8470"/>
                  </a:lnTo>
                  <a:lnTo>
                    <a:pt x="123891" y="3307"/>
                  </a:lnTo>
                  <a:lnTo>
                    <a:pt x="145530" y="690"/>
                  </a:lnTo>
                  <a:lnTo>
                    <a:pt x="154342" y="3969"/>
                  </a:lnTo>
                  <a:lnTo>
                    <a:pt x="167252" y="16972"/>
                  </a:lnTo>
                  <a:lnTo>
                    <a:pt x="198198" y="74265"/>
                  </a:lnTo>
                  <a:lnTo>
                    <a:pt x="215362" y="121991"/>
                  </a:lnTo>
                  <a:lnTo>
                    <a:pt x="221098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770633" y="799353"/>
              <a:ext cx="135647" cy="179798"/>
            </a:xfrm>
            <a:custGeom>
              <a:avLst/>
              <a:gdLst/>
              <a:ahLst/>
              <a:cxnLst/>
              <a:rect l="0" t="0" r="0" b="0"/>
              <a:pathLst>
                <a:path w="135647" h="179798">
                  <a:moveTo>
                    <a:pt x="72476" y="74512"/>
                  </a:moveTo>
                  <a:lnTo>
                    <a:pt x="69356" y="31820"/>
                  </a:lnTo>
                  <a:lnTo>
                    <a:pt x="66886" y="21484"/>
                  </a:lnTo>
                  <a:lnTo>
                    <a:pt x="61730" y="13424"/>
                  </a:lnTo>
                  <a:lnTo>
                    <a:pt x="46643" y="1348"/>
                  </a:lnTo>
                  <a:lnTo>
                    <a:pt x="38876" y="0"/>
                  </a:lnTo>
                  <a:lnTo>
                    <a:pt x="31359" y="1440"/>
                  </a:lnTo>
                  <a:lnTo>
                    <a:pt x="24007" y="4741"/>
                  </a:lnTo>
                  <a:lnTo>
                    <a:pt x="12719" y="20886"/>
                  </a:lnTo>
                  <a:lnTo>
                    <a:pt x="4973" y="44829"/>
                  </a:lnTo>
                  <a:lnTo>
                    <a:pt x="0" y="104740"/>
                  </a:lnTo>
                  <a:lnTo>
                    <a:pt x="4607" y="161981"/>
                  </a:lnTo>
                  <a:lnTo>
                    <a:pt x="9682" y="170259"/>
                  </a:lnTo>
                  <a:lnTo>
                    <a:pt x="16575" y="174608"/>
                  </a:lnTo>
                  <a:lnTo>
                    <a:pt x="24680" y="176338"/>
                  </a:lnTo>
                  <a:lnTo>
                    <a:pt x="32423" y="172812"/>
                  </a:lnTo>
                  <a:lnTo>
                    <a:pt x="47265" y="156415"/>
                  </a:lnTo>
                  <a:lnTo>
                    <a:pt x="75312" y="95365"/>
                  </a:lnTo>
                  <a:lnTo>
                    <a:pt x="77876" y="93093"/>
                  </a:lnTo>
                  <a:lnTo>
                    <a:pt x="79586" y="96258"/>
                  </a:lnTo>
                  <a:lnTo>
                    <a:pt x="87918" y="129370"/>
                  </a:lnTo>
                  <a:lnTo>
                    <a:pt x="103048" y="159396"/>
                  </a:lnTo>
                  <a:lnTo>
                    <a:pt x="115699" y="170730"/>
                  </a:lnTo>
                  <a:lnTo>
                    <a:pt x="135646" y="1797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892485" y="815741"/>
              <a:ext cx="164707" cy="357057"/>
            </a:xfrm>
            <a:custGeom>
              <a:avLst/>
              <a:gdLst/>
              <a:ahLst/>
              <a:cxnLst/>
              <a:rect l="0" t="0" r="0" b="0"/>
              <a:pathLst>
                <a:path w="164707" h="357057">
                  <a:moveTo>
                    <a:pt x="98022" y="89709"/>
                  </a:moveTo>
                  <a:lnTo>
                    <a:pt x="106356" y="52231"/>
                  </a:lnTo>
                  <a:lnTo>
                    <a:pt x="107088" y="40158"/>
                  </a:lnTo>
                  <a:lnTo>
                    <a:pt x="101661" y="20503"/>
                  </a:lnTo>
                  <a:lnTo>
                    <a:pt x="96939" y="11986"/>
                  </a:lnTo>
                  <a:lnTo>
                    <a:pt x="89111" y="6309"/>
                  </a:lnTo>
                  <a:lnTo>
                    <a:pt x="67936" y="0"/>
                  </a:lnTo>
                  <a:lnTo>
                    <a:pt x="58077" y="1827"/>
                  </a:lnTo>
                  <a:lnTo>
                    <a:pt x="40885" y="13216"/>
                  </a:lnTo>
                  <a:lnTo>
                    <a:pt x="18052" y="39359"/>
                  </a:lnTo>
                  <a:lnTo>
                    <a:pt x="2058" y="74921"/>
                  </a:lnTo>
                  <a:lnTo>
                    <a:pt x="0" y="98344"/>
                  </a:lnTo>
                  <a:lnTo>
                    <a:pt x="4154" y="119283"/>
                  </a:lnTo>
                  <a:lnTo>
                    <a:pt x="13799" y="136389"/>
                  </a:lnTo>
                  <a:lnTo>
                    <a:pt x="21987" y="140716"/>
                  </a:lnTo>
                  <a:lnTo>
                    <a:pt x="43562" y="142405"/>
                  </a:lnTo>
                  <a:lnTo>
                    <a:pt x="53527" y="138877"/>
                  </a:lnTo>
                  <a:lnTo>
                    <a:pt x="70838" y="125600"/>
                  </a:lnTo>
                  <a:lnTo>
                    <a:pt x="88148" y="98394"/>
                  </a:lnTo>
                  <a:lnTo>
                    <a:pt x="100686" y="68106"/>
                  </a:lnTo>
                  <a:lnTo>
                    <a:pt x="103308" y="65948"/>
                  </a:lnTo>
                  <a:lnTo>
                    <a:pt x="105056" y="69189"/>
                  </a:lnTo>
                  <a:lnTo>
                    <a:pt x="116496" y="120629"/>
                  </a:lnTo>
                  <a:lnTo>
                    <a:pt x="129791" y="177619"/>
                  </a:lnTo>
                  <a:lnTo>
                    <a:pt x="143682" y="233676"/>
                  </a:lnTo>
                  <a:lnTo>
                    <a:pt x="157691" y="285780"/>
                  </a:lnTo>
                  <a:lnTo>
                    <a:pt x="164706" y="309043"/>
                  </a:lnTo>
                  <a:lnTo>
                    <a:pt x="162365" y="331080"/>
                  </a:lnTo>
                  <a:lnTo>
                    <a:pt x="158465" y="341870"/>
                  </a:lnTo>
                  <a:lnTo>
                    <a:pt x="150016" y="349064"/>
                  </a:lnTo>
                  <a:lnTo>
                    <a:pt x="125030" y="357056"/>
                  </a:lnTo>
                  <a:lnTo>
                    <a:pt x="64101" y="354275"/>
                  </a:lnTo>
                  <a:lnTo>
                    <a:pt x="13794" y="3529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074735" y="852808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5590" y="62092"/>
                  </a:lnTo>
                  <a:lnTo>
                    <a:pt x="9879" y="117765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043150" y="7264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137906" y="832182"/>
              <a:ext cx="136872" cy="178554"/>
            </a:xfrm>
            <a:custGeom>
              <a:avLst/>
              <a:gdLst/>
              <a:ahLst/>
              <a:cxnLst/>
              <a:rect l="0" t="0" r="0" b="0"/>
              <a:pathLst>
                <a:path w="136872" h="178554">
                  <a:moveTo>
                    <a:pt x="0" y="31154"/>
                  </a:moveTo>
                  <a:lnTo>
                    <a:pt x="17959" y="94582"/>
                  </a:lnTo>
                  <a:lnTo>
                    <a:pt x="24750" y="115496"/>
                  </a:lnTo>
                  <a:lnTo>
                    <a:pt x="24689" y="118968"/>
                  </a:lnTo>
                  <a:lnTo>
                    <a:pt x="22308" y="117773"/>
                  </a:lnTo>
                  <a:lnTo>
                    <a:pt x="18382" y="113466"/>
                  </a:lnTo>
                  <a:lnTo>
                    <a:pt x="12856" y="79460"/>
                  </a:lnTo>
                  <a:lnTo>
                    <a:pt x="16808" y="37928"/>
                  </a:lnTo>
                  <a:lnTo>
                    <a:pt x="25408" y="16227"/>
                  </a:lnTo>
                  <a:lnTo>
                    <a:pt x="30976" y="7165"/>
                  </a:lnTo>
                  <a:lnTo>
                    <a:pt x="38199" y="2293"/>
                  </a:lnTo>
                  <a:lnTo>
                    <a:pt x="55582" y="0"/>
                  </a:lnTo>
                  <a:lnTo>
                    <a:pt x="63961" y="3366"/>
                  </a:lnTo>
                  <a:lnTo>
                    <a:pt x="86932" y="24870"/>
                  </a:lnTo>
                  <a:lnTo>
                    <a:pt x="112535" y="63578"/>
                  </a:lnTo>
                  <a:lnTo>
                    <a:pt x="131760" y="116662"/>
                  </a:lnTo>
                  <a:lnTo>
                    <a:pt x="136871" y="1785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308413" y="842442"/>
              <a:ext cx="134821" cy="168294"/>
            </a:xfrm>
            <a:custGeom>
              <a:avLst/>
              <a:gdLst/>
              <a:ahLst/>
              <a:cxnLst/>
              <a:rect l="0" t="0" r="0" b="0"/>
              <a:pathLst>
                <a:path w="134821" h="168294">
                  <a:moveTo>
                    <a:pt x="82177" y="84065"/>
                  </a:moveTo>
                  <a:lnTo>
                    <a:pt x="82177" y="25448"/>
                  </a:lnTo>
                  <a:lnTo>
                    <a:pt x="78668" y="15742"/>
                  </a:lnTo>
                  <a:lnTo>
                    <a:pt x="65410" y="1837"/>
                  </a:lnTo>
                  <a:lnTo>
                    <a:pt x="56961" y="0"/>
                  </a:lnTo>
                  <a:lnTo>
                    <a:pt x="38215" y="4199"/>
                  </a:lnTo>
                  <a:lnTo>
                    <a:pt x="21304" y="20103"/>
                  </a:lnTo>
                  <a:lnTo>
                    <a:pt x="8329" y="42770"/>
                  </a:lnTo>
                  <a:lnTo>
                    <a:pt x="0" y="95449"/>
                  </a:lnTo>
                  <a:lnTo>
                    <a:pt x="1200" y="120710"/>
                  </a:lnTo>
                  <a:lnTo>
                    <a:pt x="9533" y="139736"/>
                  </a:lnTo>
                  <a:lnTo>
                    <a:pt x="16200" y="143406"/>
                  </a:lnTo>
                  <a:lnTo>
                    <a:pt x="24155" y="143513"/>
                  </a:lnTo>
                  <a:lnTo>
                    <a:pt x="32967" y="141245"/>
                  </a:lnTo>
                  <a:lnTo>
                    <a:pt x="48997" y="129366"/>
                  </a:lnTo>
                  <a:lnTo>
                    <a:pt x="56548" y="121284"/>
                  </a:lnTo>
                  <a:lnTo>
                    <a:pt x="64938" y="99827"/>
                  </a:lnTo>
                  <a:lnTo>
                    <a:pt x="67175" y="87554"/>
                  </a:lnTo>
                  <a:lnTo>
                    <a:pt x="69836" y="82882"/>
                  </a:lnTo>
                  <a:lnTo>
                    <a:pt x="72780" y="83276"/>
                  </a:lnTo>
                  <a:lnTo>
                    <a:pt x="79170" y="93073"/>
                  </a:lnTo>
                  <a:lnTo>
                    <a:pt x="101871" y="137894"/>
                  </a:lnTo>
                  <a:lnTo>
                    <a:pt x="134820" y="1682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474818" y="837097"/>
              <a:ext cx="105286" cy="154903"/>
            </a:xfrm>
            <a:custGeom>
              <a:avLst/>
              <a:gdLst/>
              <a:ahLst/>
              <a:cxnLst/>
              <a:rect l="0" t="0" r="0" b="0"/>
              <a:pathLst>
                <a:path w="105286" h="154903">
                  <a:moveTo>
                    <a:pt x="0" y="47296"/>
                  </a:moveTo>
                  <a:lnTo>
                    <a:pt x="11453" y="101441"/>
                  </a:lnTo>
                  <a:lnTo>
                    <a:pt x="25858" y="154902"/>
                  </a:lnTo>
                  <a:lnTo>
                    <a:pt x="23971" y="150103"/>
                  </a:lnTo>
                  <a:lnTo>
                    <a:pt x="13108" y="97302"/>
                  </a:lnTo>
                  <a:lnTo>
                    <a:pt x="11038" y="43266"/>
                  </a:lnTo>
                  <a:lnTo>
                    <a:pt x="16994" y="21718"/>
                  </a:lnTo>
                  <a:lnTo>
                    <a:pt x="21858" y="12697"/>
                  </a:lnTo>
                  <a:lnTo>
                    <a:pt x="29780" y="6683"/>
                  </a:lnTo>
                  <a:lnTo>
                    <a:pt x="51060" y="0"/>
                  </a:lnTo>
                  <a:lnTo>
                    <a:pt x="72996" y="3269"/>
                  </a:lnTo>
                  <a:lnTo>
                    <a:pt x="105285" y="157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622217" y="905450"/>
              <a:ext cx="73701" cy="63172"/>
            </a:xfrm>
            <a:custGeom>
              <a:avLst/>
              <a:gdLst/>
              <a:ahLst/>
              <a:cxnLst/>
              <a:rect l="0" t="0" r="0" b="0"/>
              <a:pathLst>
                <a:path w="73701" h="63172">
                  <a:moveTo>
                    <a:pt x="0" y="0"/>
                  </a:moveTo>
                  <a:lnTo>
                    <a:pt x="29309" y="43963"/>
                  </a:lnTo>
                  <a:lnTo>
                    <a:pt x="37087" y="50366"/>
                  </a:lnTo>
                  <a:lnTo>
                    <a:pt x="7370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548518" y="852808"/>
              <a:ext cx="178985" cy="431669"/>
            </a:xfrm>
            <a:custGeom>
              <a:avLst/>
              <a:gdLst/>
              <a:ahLst/>
              <a:cxnLst/>
              <a:rect l="0" t="0" r="0" b="0"/>
              <a:pathLst>
                <a:path w="178985" h="431669">
                  <a:moveTo>
                    <a:pt x="178984" y="0"/>
                  </a:moveTo>
                  <a:lnTo>
                    <a:pt x="163343" y="26386"/>
                  </a:lnTo>
                  <a:lnTo>
                    <a:pt x="144141" y="83312"/>
                  </a:lnTo>
                  <a:lnTo>
                    <a:pt x="120325" y="142972"/>
                  </a:lnTo>
                  <a:lnTo>
                    <a:pt x="89278" y="204843"/>
                  </a:lnTo>
                  <a:lnTo>
                    <a:pt x="65598" y="262731"/>
                  </a:lnTo>
                  <a:lnTo>
                    <a:pt x="39561" y="316020"/>
                  </a:lnTo>
                  <a:lnTo>
                    <a:pt x="24720" y="363607"/>
                  </a:lnTo>
                  <a:lnTo>
                    <a:pt x="5576" y="416491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5985126" y="589595"/>
            <a:ext cx="2774585" cy="494841"/>
            <a:chOff x="5985126" y="589595"/>
            <a:chExt cx="2774585" cy="494841"/>
          </a:xfrm>
        </p:grpSpPr>
        <p:sp>
          <p:nvSpPr>
            <p:cNvPr id="37" name="Freeform 36"/>
            <p:cNvSpPr/>
            <p:nvPr/>
          </p:nvSpPr>
          <p:spPr>
            <a:xfrm>
              <a:off x="5985126" y="779108"/>
              <a:ext cx="142460" cy="184434"/>
            </a:xfrm>
            <a:custGeom>
              <a:avLst/>
              <a:gdLst/>
              <a:ahLst/>
              <a:cxnLst/>
              <a:rect l="0" t="0" r="0" b="0"/>
              <a:pathLst>
                <a:path w="142460" h="184434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6584" y="104878"/>
                  </a:lnTo>
                  <a:lnTo>
                    <a:pt x="33726" y="157874"/>
                  </a:lnTo>
                  <a:lnTo>
                    <a:pt x="40711" y="178961"/>
                  </a:lnTo>
                  <a:lnTo>
                    <a:pt x="46551" y="183648"/>
                  </a:lnTo>
                  <a:lnTo>
                    <a:pt x="53954" y="184433"/>
                  </a:lnTo>
                  <a:lnTo>
                    <a:pt x="62399" y="182617"/>
                  </a:lnTo>
                  <a:lnTo>
                    <a:pt x="69199" y="177897"/>
                  </a:lnTo>
                  <a:lnTo>
                    <a:pt x="79873" y="163293"/>
                  </a:lnTo>
                  <a:lnTo>
                    <a:pt x="103598" y="104832"/>
                  </a:lnTo>
                  <a:lnTo>
                    <a:pt x="124489" y="44250"/>
                  </a:lnTo>
                  <a:lnTo>
                    <a:pt x="14245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156184" y="808315"/>
              <a:ext cx="128512" cy="160307"/>
            </a:xfrm>
            <a:custGeom>
              <a:avLst/>
              <a:gdLst/>
              <a:ahLst/>
              <a:cxnLst/>
              <a:rect l="0" t="0" r="0" b="0"/>
              <a:pathLst>
                <a:path w="128512" h="160307">
                  <a:moveTo>
                    <a:pt x="24044" y="65550"/>
                  </a:moveTo>
                  <a:lnTo>
                    <a:pt x="40812" y="76728"/>
                  </a:lnTo>
                  <a:lnTo>
                    <a:pt x="58402" y="79097"/>
                  </a:lnTo>
                  <a:lnTo>
                    <a:pt x="68007" y="78091"/>
                  </a:lnTo>
                  <a:lnTo>
                    <a:pt x="84917" y="70734"/>
                  </a:lnTo>
                  <a:lnTo>
                    <a:pt x="120426" y="46947"/>
                  </a:lnTo>
                  <a:lnTo>
                    <a:pt x="125733" y="39110"/>
                  </a:lnTo>
                  <a:lnTo>
                    <a:pt x="128511" y="21043"/>
                  </a:lnTo>
                  <a:lnTo>
                    <a:pt x="125274" y="13652"/>
                  </a:lnTo>
                  <a:lnTo>
                    <a:pt x="112318" y="2320"/>
                  </a:lnTo>
                  <a:lnTo>
                    <a:pt x="103950" y="0"/>
                  </a:lnTo>
                  <a:lnTo>
                    <a:pt x="75406" y="2324"/>
                  </a:lnTo>
                  <a:lnTo>
                    <a:pt x="45891" y="11591"/>
                  </a:lnTo>
                  <a:lnTo>
                    <a:pt x="29464" y="22461"/>
                  </a:lnTo>
                  <a:lnTo>
                    <a:pt x="17484" y="38210"/>
                  </a:lnTo>
                  <a:lnTo>
                    <a:pt x="261" y="76917"/>
                  </a:lnTo>
                  <a:lnTo>
                    <a:pt x="0" y="87166"/>
                  </a:lnTo>
                  <a:lnTo>
                    <a:pt x="5949" y="107912"/>
                  </a:lnTo>
                  <a:lnTo>
                    <a:pt x="22452" y="133734"/>
                  </a:lnTo>
                  <a:lnTo>
                    <a:pt x="41664" y="145767"/>
                  </a:lnTo>
                  <a:lnTo>
                    <a:pt x="65800" y="153844"/>
                  </a:lnTo>
                  <a:lnTo>
                    <a:pt x="118800" y="1603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322038" y="819151"/>
              <a:ext cx="89818" cy="157552"/>
            </a:xfrm>
            <a:custGeom>
              <a:avLst/>
              <a:gdLst/>
              <a:ahLst/>
              <a:cxnLst/>
              <a:rect l="0" t="0" r="0" b="0"/>
              <a:pathLst>
                <a:path w="89818" h="157552">
                  <a:moveTo>
                    <a:pt x="5589" y="54714"/>
                  </a:moveTo>
                  <a:lnTo>
                    <a:pt x="0" y="71481"/>
                  </a:lnTo>
                  <a:lnTo>
                    <a:pt x="375" y="89072"/>
                  </a:lnTo>
                  <a:lnTo>
                    <a:pt x="5611" y="108589"/>
                  </a:lnTo>
                  <a:lnTo>
                    <a:pt x="28037" y="146594"/>
                  </a:lnTo>
                  <a:lnTo>
                    <a:pt x="36623" y="157551"/>
                  </a:lnTo>
                  <a:lnTo>
                    <a:pt x="35637" y="157197"/>
                  </a:lnTo>
                  <a:lnTo>
                    <a:pt x="32640" y="154621"/>
                  </a:lnTo>
                  <a:lnTo>
                    <a:pt x="12518" y="105960"/>
                  </a:lnTo>
                  <a:lnTo>
                    <a:pt x="8127" y="50495"/>
                  </a:lnTo>
                  <a:lnTo>
                    <a:pt x="11787" y="25933"/>
                  </a:lnTo>
                  <a:lnTo>
                    <a:pt x="16740" y="16809"/>
                  </a:lnTo>
                  <a:lnTo>
                    <a:pt x="31602" y="3552"/>
                  </a:lnTo>
                  <a:lnTo>
                    <a:pt x="53025" y="0"/>
                  </a:lnTo>
                  <a:lnTo>
                    <a:pt x="89817" y="20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475026" y="621181"/>
              <a:ext cx="42115" cy="347441"/>
            </a:xfrm>
            <a:custGeom>
              <a:avLst/>
              <a:gdLst/>
              <a:ahLst/>
              <a:cxnLst/>
              <a:rect l="0" t="0" r="0" b="0"/>
              <a:pathLst>
                <a:path w="42115" h="347441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065" y="152804"/>
                  </a:lnTo>
                  <a:lnTo>
                    <a:pt x="18645" y="209818"/>
                  </a:lnTo>
                  <a:lnTo>
                    <a:pt x="28682" y="271859"/>
                  </a:lnTo>
                  <a:lnTo>
                    <a:pt x="38438" y="331768"/>
                  </a:lnTo>
                  <a:lnTo>
                    <a:pt x="42114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411855" y="752462"/>
              <a:ext cx="168457" cy="16119"/>
            </a:xfrm>
            <a:custGeom>
              <a:avLst/>
              <a:gdLst/>
              <a:ahLst/>
              <a:cxnLst/>
              <a:rect l="0" t="0" r="0" b="0"/>
              <a:pathLst>
                <a:path w="168457" h="16119">
                  <a:moveTo>
                    <a:pt x="168456" y="5589"/>
                  </a:moveTo>
                  <a:lnTo>
                    <a:pt x="151688" y="0"/>
                  </a:lnTo>
                  <a:lnTo>
                    <a:pt x="134098" y="376"/>
                  </a:lnTo>
                  <a:lnTo>
                    <a:pt x="74287" y="4903"/>
                  </a:lnTo>
                  <a:lnTo>
                    <a:pt x="21736" y="8573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595302" y="821222"/>
              <a:ext cx="6067" cy="147400"/>
            </a:xfrm>
            <a:custGeom>
              <a:avLst/>
              <a:gdLst/>
              <a:ahLst/>
              <a:cxnLst/>
              <a:rect l="0" t="0" r="0" b="0"/>
              <a:pathLst>
                <a:path w="6067" h="147400">
                  <a:moveTo>
                    <a:pt x="6066" y="0"/>
                  </a:moveTo>
                  <a:lnTo>
                    <a:pt x="0" y="33622"/>
                  </a:lnTo>
                  <a:lnTo>
                    <a:pt x="4521" y="85324"/>
                  </a:lnTo>
                  <a:lnTo>
                    <a:pt x="6066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632953" y="7264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692920" y="791936"/>
              <a:ext cx="87433" cy="176686"/>
            </a:xfrm>
            <a:custGeom>
              <a:avLst/>
              <a:gdLst/>
              <a:ahLst/>
              <a:cxnLst/>
              <a:rect l="0" t="0" r="0" b="0"/>
              <a:pathLst>
                <a:path w="87433" h="176686">
                  <a:moveTo>
                    <a:pt x="87432" y="50343"/>
                  </a:moveTo>
                  <a:lnTo>
                    <a:pt x="77857" y="19061"/>
                  </a:lnTo>
                  <a:lnTo>
                    <a:pt x="67189" y="2905"/>
                  </a:lnTo>
                  <a:lnTo>
                    <a:pt x="59898" y="0"/>
                  </a:lnTo>
                  <a:lnTo>
                    <a:pt x="51529" y="404"/>
                  </a:lnTo>
                  <a:lnTo>
                    <a:pt x="42440" y="3012"/>
                  </a:lnTo>
                  <a:lnTo>
                    <a:pt x="26102" y="15269"/>
                  </a:lnTo>
                  <a:lnTo>
                    <a:pt x="12211" y="32415"/>
                  </a:lnTo>
                  <a:lnTo>
                    <a:pt x="2138" y="51734"/>
                  </a:lnTo>
                  <a:lnTo>
                    <a:pt x="0" y="78257"/>
                  </a:lnTo>
                  <a:lnTo>
                    <a:pt x="8494" y="122955"/>
                  </a:lnTo>
                  <a:lnTo>
                    <a:pt x="13749" y="137356"/>
                  </a:lnTo>
                  <a:lnTo>
                    <a:pt x="28948" y="156476"/>
                  </a:lnTo>
                  <a:lnTo>
                    <a:pt x="47401" y="167703"/>
                  </a:lnTo>
                  <a:lnTo>
                    <a:pt x="87432" y="1766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825173" y="830846"/>
              <a:ext cx="165750" cy="139261"/>
            </a:xfrm>
            <a:custGeom>
              <a:avLst/>
              <a:gdLst/>
              <a:ahLst/>
              <a:cxnLst/>
              <a:rect l="0" t="0" r="0" b="0"/>
              <a:pathLst>
                <a:path w="165750" h="139261">
                  <a:moveTo>
                    <a:pt x="28879" y="95661"/>
                  </a:moveTo>
                  <a:lnTo>
                    <a:pt x="52925" y="86086"/>
                  </a:lnTo>
                  <a:lnTo>
                    <a:pt x="67252" y="75418"/>
                  </a:lnTo>
                  <a:lnTo>
                    <a:pt x="82882" y="50669"/>
                  </a:lnTo>
                  <a:lnTo>
                    <a:pt x="84856" y="31211"/>
                  </a:lnTo>
                  <a:lnTo>
                    <a:pt x="83744" y="21109"/>
                  </a:lnTo>
                  <a:lnTo>
                    <a:pt x="79493" y="13204"/>
                  </a:lnTo>
                  <a:lnTo>
                    <a:pt x="65412" y="1302"/>
                  </a:lnTo>
                  <a:lnTo>
                    <a:pt x="57913" y="0"/>
                  </a:lnTo>
                  <a:lnTo>
                    <a:pt x="50575" y="1471"/>
                  </a:lnTo>
                  <a:lnTo>
                    <a:pt x="29068" y="14721"/>
                  </a:lnTo>
                  <a:lnTo>
                    <a:pt x="16095" y="28102"/>
                  </a:lnTo>
                  <a:lnTo>
                    <a:pt x="6430" y="45748"/>
                  </a:lnTo>
                  <a:lnTo>
                    <a:pt x="0" y="81002"/>
                  </a:lnTo>
                  <a:lnTo>
                    <a:pt x="4735" y="104354"/>
                  </a:lnTo>
                  <a:lnTo>
                    <a:pt x="9274" y="115494"/>
                  </a:lnTo>
                  <a:lnTo>
                    <a:pt x="16979" y="122921"/>
                  </a:lnTo>
                  <a:lnTo>
                    <a:pt x="38018" y="131174"/>
                  </a:lnTo>
                  <a:lnTo>
                    <a:pt x="47840" y="131034"/>
                  </a:lnTo>
                  <a:lnTo>
                    <a:pt x="64992" y="124641"/>
                  </a:lnTo>
                  <a:lnTo>
                    <a:pt x="77294" y="107761"/>
                  </a:lnTo>
                  <a:lnTo>
                    <a:pt x="82212" y="96709"/>
                  </a:lnTo>
                  <a:lnTo>
                    <a:pt x="86661" y="92850"/>
                  </a:lnTo>
                  <a:lnTo>
                    <a:pt x="90797" y="93787"/>
                  </a:lnTo>
                  <a:lnTo>
                    <a:pt x="98512" y="104187"/>
                  </a:lnTo>
                  <a:lnTo>
                    <a:pt x="105841" y="120508"/>
                  </a:lnTo>
                  <a:lnTo>
                    <a:pt x="119236" y="133220"/>
                  </a:lnTo>
                  <a:lnTo>
                    <a:pt x="127721" y="138248"/>
                  </a:lnTo>
                  <a:lnTo>
                    <a:pt x="135718" y="139260"/>
                  </a:lnTo>
                  <a:lnTo>
                    <a:pt x="165749" y="1272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938280" y="610652"/>
              <a:ext cx="73700" cy="368499"/>
            </a:xfrm>
            <a:custGeom>
              <a:avLst/>
              <a:gdLst/>
              <a:ahLst/>
              <a:cxnLst/>
              <a:rect l="0" t="0" r="0" b="0"/>
              <a:pathLst>
                <a:path w="73700" h="368499">
                  <a:moveTo>
                    <a:pt x="0" y="0"/>
                  </a:moveTo>
                  <a:lnTo>
                    <a:pt x="3119" y="52051"/>
                  </a:lnTo>
                  <a:lnTo>
                    <a:pt x="14654" y="111537"/>
                  </a:lnTo>
                  <a:lnTo>
                    <a:pt x="28197" y="160593"/>
                  </a:lnTo>
                  <a:lnTo>
                    <a:pt x="38640" y="210970"/>
                  </a:lnTo>
                  <a:lnTo>
                    <a:pt x="52649" y="264332"/>
                  </a:lnTo>
                  <a:lnTo>
                    <a:pt x="61092" y="319586"/>
                  </a:lnTo>
                  <a:lnTo>
                    <a:pt x="73699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311716" y="589595"/>
              <a:ext cx="58233" cy="442198"/>
            </a:xfrm>
            <a:custGeom>
              <a:avLst/>
              <a:gdLst/>
              <a:ahLst/>
              <a:cxnLst/>
              <a:rect l="0" t="0" r="0" b="0"/>
              <a:pathLst>
                <a:path w="58233" h="442198">
                  <a:moveTo>
                    <a:pt x="5590" y="0"/>
                  </a:moveTo>
                  <a:lnTo>
                    <a:pt x="0" y="16768"/>
                  </a:lnTo>
                  <a:lnTo>
                    <a:pt x="4442" y="71856"/>
                  </a:lnTo>
                  <a:lnTo>
                    <a:pt x="13308" y="128916"/>
                  </a:lnTo>
                  <a:lnTo>
                    <a:pt x="23344" y="191446"/>
                  </a:lnTo>
                  <a:lnTo>
                    <a:pt x="30249" y="237555"/>
                  </a:lnTo>
                  <a:lnTo>
                    <a:pt x="40711" y="287196"/>
                  </a:lnTo>
                  <a:lnTo>
                    <a:pt x="45632" y="340899"/>
                  </a:lnTo>
                  <a:lnTo>
                    <a:pt x="54530" y="396711"/>
                  </a:lnTo>
                  <a:lnTo>
                    <a:pt x="58232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448587" y="873865"/>
              <a:ext cx="16118" cy="157928"/>
            </a:xfrm>
            <a:custGeom>
              <a:avLst/>
              <a:gdLst/>
              <a:ahLst/>
              <a:cxnLst/>
              <a:rect l="0" t="0" r="0" b="0"/>
              <a:pathLst>
                <a:path w="16118" h="157928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6072" y="91829"/>
                  </a:lnTo>
                  <a:lnTo>
                    <a:pt x="13786" y="133172"/>
                  </a:lnTo>
                  <a:lnTo>
                    <a:pt x="16117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443647" y="76858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517347" y="871811"/>
              <a:ext cx="326384" cy="195295"/>
            </a:xfrm>
            <a:custGeom>
              <a:avLst/>
              <a:gdLst/>
              <a:ahLst/>
              <a:cxnLst/>
              <a:rect l="0" t="0" r="0" b="0"/>
              <a:pathLst>
                <a:path w="326384" h="195295">
                  <a:moveTo>
                    <a:pt x="0" y="12582"/>
                  </a:moveTo>
                  <a:lnTo>
                    <a:pt x="14654" y="71199"/>
                  </a:lnTo>
                  <a:lnTo>
                    <a:pt x="31667" y="127796"/>
                  </a:lnTo>
                  <a:lnTo>
                    <a:pt x="36301" y="142167"/>
                  </a:lnTo>
                  <a:lnTo>
                    <a:pt x="34461" y="136856"/>
                  </a:lnTo>
                  <a:lnTo>
                    <a:pt x="31965" y="80579"/>
                  </a:lnTo>
                  <a:lnTo>
                    <a:pt x="37250" y="26144"/>
                  </a:lnTo>
                  <a:lnTo>
                    <a:pt x="42380" y="16944"/>
                  </a:lnTo>
                  <a:lnTo>
                    <a:pt x="57441" y="3602"/>
                  </a:lnTo>
                  <a:lnTo>
                    <a:pt x="65200" y="4256"/>
                  </a:lnTo>
                  <a:lnTo>
                    <a:pt x="72712" y="9371"/>
                  </a:lnTo>
                  <a:lnTo>
                    <a:pt x="101580" y="51202"/>
                  </a:lnTo>
                  <a:lnTo>
                    <a:pt x="129813" y="103356"/>
                  </a:lnTo>
                  <a:lnTo>
                    <a:pt x="159353" y="159457"/>
                  </a:lnTo>
                  <a:lnTo>
                    <a:pt x="162388" y="161971"/>
                  </a:lnTo>
                  <a:lnTo>
                    <a:pt x="164411" y="158968"/>
                  </a:lnTo>
                  <a:lnTo>
                    <a:pt x="165760" y="152287"/>
                  </a:lnTo>
                  <a:lnTo>
                    <a:pt x="178835" y="131705"/>
                  </a:lnTo>
                  <a:lnTo>
                    <a:pt x="203117" y="110789"/>
                  </a:lnTo>
                  <a:lnTo>
                    <a:pt x="258303" y="84079"/>
                  </a:lnTo>
                  <a:lnTo>
                    <a:pt x="273899" y="70095"/>
                  </a:lnTo>
                  <a:lnTo>
                    <a:pt x="284730" y="52182"/>
                  </a:lnTo>
                  <a:lnTo>
                    <a:pt x="287203" y="32522"/>
                  </a:lnTo>
                  <a:lnTo>
                    <a:pt x="286226" y="22366"/>
                  </a:lnTo>
                  <a:lnTo>
                    <a:pt x="282064" y="14425"/>
                  </a:lnTo>
                  <a:lnTo>
                    <a:pt x="268081" y="2483"/>
                  </a:lnTo>
                  <a:lnTo>
                    <a:pt x="259439" y="0"/>
                  </a:lnTo>
                  <a:lnTo>
                    <a:pt x="240479" y="361"/>
                  </a:lnTo>
                  <a:lnTo>
                    <a:pt x="223473" y="7541"/>
                  </a:lnTo>
                  <a:lnTo>
                    <a:pt x="193491" y="31214"/>
                  </a:lnTo>
                  <a:lnTo>
                    <a:pt x="172105" y="57097"/>
                  </a:lnTo>
                  <a:lnTo>
                    <a:pt x="164229" y="79940"/>
                  </a:lnTo>
                  <a:lnTo>
                    <a:pt x="161898" y="104520"/>
                  </a:lnTo>
                  <a:lnTo>
                    <a:pt x="164762" y="127143"/>
                  </a:lnTo>
                  <a:lnTo>
                    <a:pt x="176173" y="148896"/>
                  </a:lnTo>
                  <a:lnTo>
                    <a:pt x="192942" y="167923"/>
                  </a:lnTo>
                  <a:lnTo>
                    <a:pt x="232304" y="189669"/>
                  </a:lnTo>
                  <a:lnTo>
                    <a:pt x="242608" y="193811"/>
                  </a:lnTo>
                  <a:lnTo>
                    <a:pt x="263413" y="195294"/>
                  </a:lnTo>
                  <a:lnTo>
                    <a:pt x="326383" y="1915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117471" y="663295"/>
              <a:ext cx="52644" cy="421141"/>
            </a:xfrm>
            <a:custGeom>
              <a:avLst/>
              <a:gdLst/>
              <a:ahLst/>
              <a:cxnLst/>
              <a:rect l="0" t="0" r="0" b="0"/>
              <a:pathLst>
                <a:path w="52644" h="421141">
                  <a:moveTo>
                    <a:pt x="0" y="0"/>
                  </a:moveTo>
                  <a:lnTo>
                    <a:pt x="5589" y="58617"/>
                  </a:lnTo>
                  <a:lnTo>
                    <a:pt x="14655" y="110175"/>
                  </a:lnTo>
                  <a:lnTo>
                    <a:pt x="21332" y="152692"/>
                  </a:lnTo>
                  <a:lnTo>
                    <a:pt x="28199" y="196545"/>
                  </a:lnTo>
                  <a:lnTo>
                    <a:pt x="37472" y="254117"/>
                  </a:lnTo>
                  <a:lnTo>
                    <a:pt x="41909" y="305881"/>
                  </a:lnTo>
                  <a:lnTo>
                    <a:pt x="50176" y="362238"/>
                  </a:lnTo>
                  <a:lnTo>
                    <a:pt x="52643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033243" y="884393"/>
              <a:ext cx="231628" cy="1"/>
            </a:xfrm>
            <a:custGeom>
              <a:avLst/>
              <a:gdLst/>
              <a:ahLst/>
              <a:cxnLst/>
              <a:rect l="0" t="0" r="0" b="0"/>
              <a:pathLst>
                <a:path w="231628" h="1">
                  <a:moveTo>
                    <a:pt x="231627" y="0"/>
                  </a:moveTo>
                  <a:lnTo>
                    <a:pt x="173010" y="0"/>
                  </a:lnTo>
                  <a:lnTo>
                    <a:pt x="118836" y="0"/>
                  </a:lnTo>
                  <a:lnTo>
                    <a:pt x="6307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233285" y="663295"/>
              <a:ext cx="200043" cy="410612"/>
            </a:xfrm>
            <a:custGeom>
              <a:avLst/>
              <a:gdLst/>
              <a:ahLst/>
              <a:cxnLst/>
              <a:rect l="0" t="0" r="0" b="0"/>
              <a:pathLst>
                <a:path w="200043" h="410612">
                  <a:moveTo>
                    <a:pt x="0" y="0"/>
                  </a:moveTo>
                  <a:lnTo>
                    <a:pt x="0" y="60383"/>
                  </a:lnTo>
                  <a:lnTo>
                    <a:pt x="3120" y="111868"/>
                  </a:lnTo>
                  <a:lnTo>
                    <a:pt x="14654" y="165597"/>
                  </a:lnTo>
                  <a:lnTo>
                    <a:pt x="23334" y="229055"/>
                  </a:lnTo>
                  <a:lnTo>
                    <a:pt x="38904" y="286270"/>
                  </a:lnTo>
                  <a:lnTo>
                    <a:pt x="52701" y="346102"/>
                  </a:lnTo>
                  <a:lnTo>
                    <a:pt x="57348" y="366733"/>
                  </a:lnTo>
                  <a:lnTo>
                    <a:pt x="56949" y="367321"/>
                  </a:lnTo>
                  <a:lnTo>
                    <a:pt x="47904" y="337459"/>
                  </a:lnTo>
                  <a:lnTo>
                    <a:pt x="43830" y="299899"/>
                  </a:lnTo>
                  <a:lnTo>
                    <a:pt x="49115" y="276008"/>
                  </a:lnTo>
                  <a:lnTo>
                    <a:pt x="53800" y="264724"/>
                  </a:lnTo>
                  <a:lnTo>
                    <a:pt x="68365" y="249066"/>
                  </a:lnTo>
                  <a:lnTo>
                    <a:pt x="77162" y="243253"/>
                  </a:lnTo>
                  <a:lnTo>
                    <a:pt x="96295" y="239914"/>
                  </a:lnTo>
                  <a:lnTo>
                    <a:pt x="106311" y="240661"/>
                  </a:lnTo>
                  <a:lnTo>
                    <a:pt x="123678" y="250850"/>
                  </a:lnTo>
                  <a:lnTo>
                    <a:pt x="146610" y="279436"/>
                  </a:lnTo>
                  <a:lnTo>
                    <a:pt x="181220" y="336275"/>
                  </a:lnTo>
                  <a:lnTo>
                    <a:pt x="193945" y="368309"/>
                  </a:lnTo>
                  <a:lnTo>
                    <a:pt x="200042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455627" y="884294"/>
              <a:ext cx="167213" cy="168452"/>
            </a:xfrm>
            <a:custGeom>
              <a:avLst/>
              <a:gdLst/>
              <a:ahLst/>
              <a:cxnLst/>
              <a:rect l="0" t="0" r="0" b="0"/>
              <a:pathLst>
                <a:path w="167213" h="168452">
                  <a:moveTo>
                    <a:pt x="30342" y="126441"/>
                  </a:moveTo>
                  <a:lnTo>
                    <a:pt x="68715" y="97133"/>
                  </a:lnTo>
                  <a:lnTo>
                    <a:pt x="84346" y="65765"/>
                  </a:lnTo>
                  <a:lnTo>
                    <a:pt x="86319" y="43322"/>
                  </a:lnTo>
                  <a:lnTo>
                    <a:pt x="82127" y="22819"/>
                  </a:lnTo>
                  <a:lnTo>
                    <a:pt x="72464" y="5907"/>
                  </a:lnTo>
                  <a:lnTo>
                    <a:pt x="65442" y="1632"/>
                  </a:lnTo>
                  <a:lnTo>
                    <a:pt x="48282" y="0"/>
                  </a:lnTo>
                  <a:lnTo>
                    <a:pt x="32075" y="6295"/>
                  </a:lnTo>
                  <a:lnTo>
                    <a:pt x="24478" y="11249"/>
                  </a:lnTo>
                  <a:lnTo>
                    <a:pt x="12918" y="26112"/>
                  </a:lnTo>
                  <a:lnTo>
                    <a:pt x="5051" y="45585"/>
                  </a:lnTo>
                  <a:lnTo>
                    <a:pt x="0" y="99335"/>
                  </a:lnTo>
                  <a:lnTo>
                    <a:pt x="1649" y="128432"/>
                  </a:lnTo>
                  <a:lnTo>
                    <a:pt x="10181" y="149163"/>
                  </a:lnTo>
                  <a:lnTo>
                    <a:pt x="24891" y="163056"/>
                  </a:lnTo>
                  <a:lnTo>
                    <a:pt x="33726" y="168399"/>
                  </a:lnTo>
                  <a:lnTo>
                    <a:pt x="41957" y="168451"/>
                  </a:lnTo>
                  <a:lnTo>
                    <a:pt x="49784" y="164976"/>
                  </a:lnTo>
                  <a:lnTo>
                    <a:pt x="57340" y="159150"/>
                  </a:lnTo>
                  <a:lnTo>
                    <a:pt x="68858" y="140199"/>
                  </a:lnTo>
                  <a:lnTo>
                    <a:pt x="76705" y="116178"/>
                  </a:lnTo>
                  <a:lnTo>
                    <a:pt x="82293" y="84536"/>
                  </a:lnTo>
                  <a:lnTo>
                    <a:pt x="84864" y="84466"/>
                  </a:lnTo>
                  <a:lnTo>
                    <a:pt x="87746" y="87929"/>
                  </a:lnTo>
                  <a:lnTo>
                    <a:pt x="113250" y="141686"/>
                  </a:lnTo>
                  <a:lnTo>
                    <a:pt x="129191" y="153884"/>
                  </a:lnTo>
                  <a:lnTo>
                    <a:pt x="145634" y="160865"/>
                  </a:lnTo>
                  <a:lnTo>
                    <a:pt x="151658" y="161089"/>
                  </a:lnTo>
                  <a:lnTo>
                    <a:pt x="167212" y="1580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638307" y="694880"/>
              <a:ext cx="47704" cy="347442"/>
            </a:xfrm>
            <a:custGeom>
              <a:avLst/>
              <a:gdLst/>
              <a:ahLst/>
              <a:cxnLst/>
              <a:rect l="0" t="0" r="0" b="0"/>
              <a:pathLst>
                <a:path w="47704" h="347442">
                  <a:moveTo>
                    <a:pt x="5589" y="0"/>
                  </a:moveTo>
                  <a:lnTo>
                    <a:pt x="0" y="16768"/>
                  </a:lnTo>
                  <a:lnTo>
                    <a:pt x="4442" y="71856"/>
                  </a:lnTo>
                  <a:lnTo>
                    <a:pt x="12138" y="126576"/>
                  </a:lnTo>
                  <a:lnTo>
                    <a:pt x="16108" y="175804"/>
                  </a:lnTo>
                  <a:lnTo>
                    <a:pt x="24174" y="232635"/>
                  </a:lnTo>
                  <a:lnTo>
                    <a:pt x="32803" y="285868"/>
                  </a:lnTo>
                  <a:lnTo>
                    <a:pt x="37049" y="327117"/>
                  </a:lnTo>
                  <a:lnTo>
                    <a:pt x="47703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528083" y="821222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31586"/>
                  </a:moveTo>
                  <a:lnTo>
                    <a:pt x="173010" y="25997"/>
                  </a:lnTo>
                  <a:lnTo>
                    <a:pt x="110430" y="20863"/>
                  </a:lnTo>
                  <a:lnTo>
                    <a:pt x="60276" y="1294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1257035" y="1291794"/>
            <a:ext cx="3589960" cy="537737"/>
            <a:chOff x="1257035" y="1291794"/>
            <a:chExt cx="3589960" cy="537737"/>
          </a:xfrm>
        </p:grpSpPr>
        <p:sp>
          <p:nvSpPr>
            <p:cNvPr id="58" name="Freeform 57"/>
            <p:cNvSpPr/>
            <p:nvPr/>
          </p:nvSpPr>
          <p:spPr>
            <a:xfrm>
              <a:off x="1257035" y="1291794"/>
              <a:ext cx="153784" cy="537737"/>
            </a:xfrm>
            <a:custGeom>
              <a:avLst/>
              <a:gdLst/>
              <a:ahLst/>
              <a:cxnLst/>
              <a:rect l="0" t="0" r="0" b="0"/>
              <a:pathLst>
                <a:path w="153784" h="537737">
                  <a:moveTo>
                    <a:pt x="122198" y="382237"/>
                  </a:moveTo>
                  <a:lnTo>
                    <a:pt x="107544" y="338274"/>
                  </a:lnTo>
                  <a:lnTo>
                    <a:pt x="94628" y="324483"/>
                  </a:lnTo>
                  <a:lnTo>
                    <a:pt x="86270" y="319168"/>
                  </a:lnTo>
                  <a:lnTo>
                    <a:pt x="67625" y="316381"/>
                  </a:lnTo>
                  <a:lnTo>
                    <a:pt x="57740" y="317276"/>
                  </a:lnTo>
                  <a:lnTo>
                    <a:pt x="40517" y="324509"/>
                  </a:lnTo>
                  <a:lnTo>
                    <a:pt x="32649" y="329714"/>
                  </a:lnTo>
                  <a:lnTo>
                    <a:pt x="20787" y="347975"/>
                  </a:lnTo>
                  <a:lnTo>
                    <a:pt x="1045" y="405281"/>
                  </a:lnTo>
                  <a:lnTo>
                    <a:pt x="0" y="468244"/>
                  </a:lnTo>
                  <a:lnTo>
                    <a:pt x="10712" y="525828"/>
                  </a:lnTo>
                  <a:lnTo>
                    <a:pt x="17459" y="532946"/>
                  </a:lnTo>
                  <a:lnTo>
                    <a:pt x="26635" y="536522"/>
                  </a:lnTo>
                  <a:lnTo>
                    <a:pt x="37432" y="537736"/>
                  </a:lnTo>
                  <a:lnTo>
                    <a:pt x="55668" y="532846"/>
                  </a:lnTo>
                  <a:lnTo>
                    <a:pt x="71572" y="521704"/>
                  </a:lnTo>
                  <a:lnTo>
                    <a:pt x="86439" y="505053"/>
                  </a:lnTo>
                  <a:lnTo>
                    <a:pt x="106642" y="457363"/>
                  </a:lnTo>
                  <a:lnTo>
                    <a:pt x="125507" y="394571"/>
                  </a:lnTo>
                  <a:lnTo>
                    <a:pt x="130587" y="344947"/>
                  </a:lnTo>
                  <a:lnTo>
                    <a:pt x="137682" y="291379"/>
                  </a:lnTo>
                  <a:lnTo>
                    <a:pt x="141603" y="232873"/>
                  </a:lnTo>
                  <a:lnTo>
                    <a:pt x="142765" y="171085"/>
                  </a:lnTo>
                  <a:lnTo>
                    <a:pt x="137521" y="113913"/>
                  </a:lnTo>
                  <a:lnTo>
                    <a:pt x="125268" y="57833"/>
                  </a:lnTo>
                  <a:lnTo>
                    <a:pt x="113879" y="19135"/>
                  </a:lnTo>
                  <a:lnTo>
                    <a:pt x="102513" y="150"/>
                  </a:lnTo>
                  <a:lnTo>
                    <a:pt x="98546" y="0"/>
                  </a:lnTo>
                  <a:lnTo>
                    <a:pt x="95901" y="5750"/>
                  </a:lnTo>
                  <a:lnTo>
                    <a:pt x="86068" y="57005"/>
                  </a:lnTo>
                  <a:lnTo>
                    <a:pt x="81857" y="111956"/>
                  </a:lnTo>
                  <a:lnTo>
                    <a:pt x="87670" y="171700"/>
                  </a:lnTo>
                  <a:lnTo>
                    <a:pt x="90910" y="226269"/>
                  </a:lnTo>
                  <a:lnTo>
                    <a:pt x="99929" y="280002"/>
                  </a:lnTo>
                  <a:lnTo>
                    <a:pt x="115730" y="331798"/>
                  </a:lnTo>
                  <a:lnTo>
                    <a:pt x="135261" y="388694"/>
                  </a:lnTo>
                  <a:lnTo>
                    <a:pt x="153783" y="4348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495046" y="1663502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0" y="58617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495046" y="154768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537160" y="1579274"/>
              <a:ext cx="105286" cy="159325"/>
            </a:xfrm>
            <a:custGeom>
              <a:avLst/>
              <a:gdLst/>
              <a:ahLst/>
              <a:cxnLst/>
              <a:rect l="0" t="0" r="0" b="0"/>
              <a:pathLst>
                <a:path w="105286" h="159325">
                  <a:moveTo>
                    <a:pt x="0" y="10529"/>
                  </a:moveTo>
                  <a:lnTo>
                    <a:pt x="17959" y="64403"/>
                  </a:lnTo>
                  <a:lnTo>
                    <a:pt x="40739" y="121565"/>
                  </a:lnTo>
                  <a:lnTo>
                    <a:pt x="60294" y="156512"/>
                  </a:lnTo>
                  <a:lnTo>
                    <a:pt x="65932" y="159324"/>
                  </a:lnTo>
                  <a:lnTo>
                    <a:pt x="70861" y="156519"/>
                  </a:lnTo>
                  <a:lnTo>
                    <a:pt x="79457" y="139754"/>
                  </a:lnTo>
                  <a:lnTo>
                    <a:pt x="91388" y="84451"/>
                  </a:lnTo>
                  <a:lnTo>
                    <a:pt x="101549" y="2481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716145" y="1621388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5589" y="58617"/>
                  </a:lnTo>
                  <a:lnTo>
                    <a:pt x="9878" y="114189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726673" y="15371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895129" y="168455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812142" y="1366443"/>
              <a:ext cx="125102" cy="402590"/>
            </a:xfrm>
            <a:custGeom>
              <a:avLst/>
              <a:gdLst/>
              <a:ahLst/>
              <a:cxnLst/>
              <a:rect l="0" t="0" r="0" b="0"/>
              <a:pathLst>
                <a:path w="125102" h="402590">
                  <a:moveTo>
                    <a:pt x="82987" y="276002"/>
                  </a:moveTo>
                  <a:lnTo>
                    <a:pt x="71809" y="259235"/>
                  </a:lnTo>
                  <a:lnTo>
                    <a:pt x="56962" y="247883"/>
                  </a:lnTo>
                  <a:lnTo>
                    <a:pt x="48089" y="243218"/>
                  </a:lnTo>
                  <a:lnTo>
                    <a:pt x="39835" y="242448"/>
                  </a:lnTo>
                  <a:lnTo>
                    <a:pt x="24424" y="247831"/>
                  </a:lnTo>
                  <a:lnTo>
                    <a:pt x="12895" y="264262"/>
                  </a:lnTo>
                  <a:lnTo>
                    <a:pt x="5042" y="287162"/>
                  </a:lnTo>
                  <a:lnTo>
                    <a:pt x="0" y="339991"/>
                  </a:lnTo>
                  <a:lnTo>
                    <a:pt x="1650" y="365273"/>
                  </a:lnTo>
                  <a:lnTo>
                    <a:pt x="10183" y="384308"/>
                  </a:lnTo>
                  <a:lnTo>
                    <a:pt x="24893" y="397448"/>
                  </a:lnTo>
                  <a:lnTo>
                    <a:pt x="33729" y="402589"/>
                  </a:lnTo>
                  <a:lnTo>
                    <a:pt x="41960" y="402508"/>
                  </a:lnTo>
                  <a:lnTo>
                    <a:pt x="49786" y="398944"/>
                  </a:lnTo>
                  <a:lnTo>
                    <a:pt x="63552" y="385625"/>
                  </a:lnTo>
                  <a:lnTo>
                    <a:pt x="77878" y="357226"/>
                  </a:lnTo>
                  <a:lnTo>
                    <a:pt x="90080" y="306301"/>
                  </a:lnTo>
                  <a:lnTo>
                    <a:pt x="92498" y="258854"/>
                  </a:lnTo>
                  <a:lnTo>
                    <a:pt x="93214" y="200341"/>
                  </a:lnTo>
                  <a:lnTo>
                    <a:pt x="93426" y="141670"/>
                  </a:lnTo>
                  <a:lnTo>
                    <a:pt x="87909" y="80622"/>
                  </a:lnTo>
                  <a:lnTo>
                    <a:pt x="82790" y="27532"/>
                  </a:lnTo>
                  <a:lnTo>
                    <a:pt x="77830" y="4134"/>
                  </a:lnTo>
                  <a:lnTo>
                    <a:pt x="74870" y="0"/>
                  </a:lnTo>
                  <a:lnTo>
                    <a:pt x="71726" y="754"/>
                  </a:lnTo>
                  <a:lnTo>
                    <a:pt x="68461" y="4766"/>
                  </a:lnTo>
                  <a:lnTo>
                    <a:pt x="63865" y="32769"/>
                  </a:lnTo>
                  <a:lnTo>
                    <a:pt x="62504" y="81881"/>
                  </a:lnTo>
                  <a:lnTo>
                    <a:pt x="67689" y="135297"/>
                  </a:lnTo>
                  <a:lnTo>
                    <a:pt x="79922" y="191277"/>
                  </a:lnTo>
                  <a:lnTo>
                    <a:pt x="93603" y="253114"/>
                  </a:lnTo>
                  <a:lnTo>
                    <a:pt x="111075" y="314149"/>
                  </a:lnTo>
                  <a:lnTo>
                    <a:pt x="125101" y="3391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947772" y="1552622"/>
              <a:ext cx="131581" cy="178201"/>
            </a:xfrm>
            <a:custGeom>
              <a:avLst/>
              <a:gdLst/>
              <a:ahLst/>
              <a:cxnLst/>
              <a:rect l="0" t="0" r="0" b="0"/>
              <a:pathLst>
                <a:path w="131581" h="178201">
                  <a:moveTo>
                    <a:pt x="0" y="100352"/>
                  </a:moveTo>
                  <a:lnTo>
                    <a:pt x="62280" y="83563"/>
                  </a:lnTo>
                  <a:lnTo>
                    <a:pt x="100211" y="78220"/>
                  </a:lnTo>
                  <a:lnTo>
                    <a:pt x="119018" y="68678"/>
                  </a:lnTo>
                  <a:lnTo>
                    <a:pt x="124968" y="60519"/>
                  </a:lnTo>
                  <a:lnTo>
                    <a:pt x="131580" y="38974"/>
                  </a:lnTo>
                  <a:lnTo>
                    <a:pt x="131004" y="29018"/>
                  </a:lnTo>
                  <a:lnTo>
                    <a:pt x="124124" y="11716"/>
                  </a:lnTo>
                  <a:lnTo>
                    <a:pt x="116675" y="6166"/>
                  </a:lnTo>
                  <a:lnTo>
                    <a:pt x="95919" y="0"/>
                  </a:lnTo>
                  <a:lnTo>
                    <a:pt x="71096" y="3498"/>
                  </a:lnTo>
                  <a:lnTo>
                    <a:pt x="57926" y="7707"/>
                  </a:lnTo>
                  <a:lnTo>
                    <a:pt x="40173" y="21741"/>
                  </a:lnTo>
                  <a:lnTo>
                    <a:pt x="33801" y="30397"/>
                  </a:lnTo>
                  <a:lnTo>
                    <a:pt x="26721" y="55613"/>
                  </a:lnTo>
                  <a:lnTo>
                    <a:pt x="25854" y="102694"/>
                  </a:lnTo>
                  <a:lnTo>
                    <a:pt x="36042" y="159826"/>
                  </a:lnTo>
                  <a:lnTo>
                    <a:pt x="42745" y="168077"/>
                  </a:lnTo>
                  <a:lnTo>
                    <a:pt x="62671" y="177245"/>
                  </a:lnTo>
                  <a:lnTo>
                    <a:pt x="84006" y="178200"/>
                  </a:lnTo>
                  <a:lnTo>
                    <a:pt x="115813" y="1740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105699" y="1542100"/>
              <a:ext cx="126554" cy="190820"/>
            </a:xfrm>
            <a:custGeom>
              <a:avLst/>
              <a:gdLst/>
              <a:ahLst/>
              <a:cxnLst/>
              <a:rect l="0" t="0" r="0" b="0"/>
              <a:pathLst>
                <a:path w="126554" h="190820">
                  <a:moveTo>
                    <a:pt x="126342" y="5589"/>
                  </a:moveTo>
                  <a:lnTo>
                    <a:pt x="109574" y="0"/>
                  </a:lnTo>
                  <a:lnTo>
                    <a:pt x="91984" y="375"/>
                  </a:lnTo>
                  <a:lnTo>
                    <a:pt x="52095" y="10148"/>
                  </a:lnTo>
                  <a:lnTo>
                    <a:pt x="34462" y="22823"/>
                  </a:lnTo>
                  <a:lnTo>
                    <a:pt x="26484" y="31116"/>
                  </a:lnTo>
                  <a:lnTo>
                    <a:pt x="22335" y="40155"/>
                  </a:lnTo>
                  <a:lnTo>
                    <a:pt x="20845" y="59556"/>
                  </a:lnTo>
                  <a:lnTo>
                    <a:pt x="24425" y="67303"/>
                  </a:lnTo>
                  <a:lnTo>
                    <a:pt x="37762" y="79031"/>
                  </a:lnTo>
                  <a:lnTo>
                    <a:pt x="95299" y="103524"/>
                  </a:lnTo>
                  <a:lnTo>
                    <a:pt x="112935" y="116966"/>
                  </a:lnTo>
                  <a:lnTo>
                    <a:pt x="120913" y="125463"/>
                  </a:lnTo>
                  <a:lnTo>
                    <a:pt x="125063" y="134638"/>
                  </a:lnTo>
                  <a:lnTo>
                    <a:pt x="126553" y="154191"/>
                  </a:lnTo>
                  <a:lnTo>
                    <a:pt x="122973" y="163149"/>
                  </a:lnTo>
                  <a:lnTo>
                    <a:pt x="109637" y="179340"/>
                  </a:lnTo>
                  <a:lnTo>
                    <a:pt x="88892" y="188097"/>
                  </a:lnTo>
                  <a:lnTo>
                    <a:pt x="65244" y="190819"/>
                  </a:lnTo>
                  <a:lnTo>
                    <a:pt x="24586" y="186153"/>
                  </a:lnTo>
                  <a:lnTo>
                    <a:pt x="0" y="1845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706113" y="1379233"/>
              <a:ext cx="10240" cy="326384"/>
            </a:xfrm>
            <a:custGeom>
              <a:avLst/>
              <a:gdLst/>
              <a:ahLst/>
              <a:cxnLst/>
              <a:rect l="0" t="0" r="0" b="0"/>
              <a:pathLst>
                <a:path w="10240" h="326384">
                  <a:moveTo>
                    <a:pt x="10239" y="0"/>
                  </a:moveTo>
                  <a:lnTo>
                    <a:pt x="1174" y="58617"/>
                  </a:lnTo>
                  <a:lnTo>
                    <a:pt x="0" y="120026"/>
                  </a:lnTo>
                  <a:lnTo>
                    <a:pt x="2887" y="178430"/>
                  </a:lnTo>
                  <a:lnTo>
                    <a:pt x="8787" y="240616"/>
                  </a:lnTo>
                  <a:lnTo>
                    <a:pt x="9952" y="297310"/>
                  </a:lnTo>
                  <a:lnTo>
                    <a:pt x="10239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590010" y="1516103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40582" y="8333"/>
                  </a:lnTo>
                  <a:lnTo>
                    <a:pt x="87041" y="15684"/>
                  </a:lnTo>
                  <a:lnTo>
                    <a:pt x="26742" y="2346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768994" y="1337119"/>
              <a:ext cx="273742" cy="350519"/>
            </a:xfrm>
            <a:custGeom>
              <a:avLst/>
              <a:gdLst/>
              <a:ahLst/>
              <a:cxnLst/>
              <a:rect l="0" t="0" r="0" b="0"/>
              <a:pathLst>
                <a:path w="273742" h="350519">
                  <a:moveTo>
                    <a:pt x="0" y="0"/>
                  </a:moveTo>
                  <a:lnTo>
                    <a:pt x="8334" y="37478"/>
                  </a:lnTo>
                  <a:lnTo>
                    <a:pt x="15684" y="94490"/>
                  </a:lnTo>
                  <a:lnTo>
                    <a:pt x="28402" y="147606"/>
                  </a:lnTo>
                  <a:lnTo>
                    <a:pt x="38701" y="195163"/>
                  </a:lnTo>
                  <a:lnTo>
                    <a:pt x="47992" y="246299"/>
                  </a:lnTo>
                  <a:lnTo>
                    <a:pt x="51265" y="297325"/>
                  </a:lnTo>
                  <a:lnTo>
                    <a:pt x="52235" y="333241"/>
                  </a:lnTo>
                  <a:lnTo>
                    <a:pt x="55739" y="274591"/>
                  </a:lnTo>
                  <a:lnTo>
                    <a:pt x="67292" y="231795"/>
                  </a:lnTo>
                  <a:lnTo>
                    <a:pt x="74108" y="225890"/>
                  </a:lnTo>
                  <a:lnTo>
                    <a:pt x="83330" y="223123"/>
                  </a:lnTo>
                  <a:lnTo>
                    <a:pt x="94158" y="222448"/>
                  </a:lnTo>
                  <a:lnTo>
                    <a:pt x="103716" y="226677"/>
                  </a:lnTo>
                  <a:lnTo>
                    <a:pt x="120576" y="243855"/>
                  </a:lnTo>
                  <a:lnTo>
                    <a:pt x="142057" y="285775"/>
                  </a:lnTo>
                  <a:lnTo>
                    <a:pt x="161196" y="346021"/>
                  </a:lnTo>
                  <a:lnTo>
                    <a:pt x="162446" y="350003"/>
                  </a:lnTo>
                  <a:lnTo>
                    <a:pt x="160716" y="345070"/>
                  </a:lnTo>
                  <a:lnTo>
                    <a:pt x="164343" y="322561"/>
                  </a:lnTo>
                  <a:lnTo>
                    <a:pt x="178416" y="299254"/>
                  </a:lnTo>
                  <a:lnTo>
                    <a:pt x="235503" y="249230"/>
                  </a:lnTo>
                  <a:lnTo>
                    <a:pt x="254407" y="235161"/>
                  </a:lnTo>
                  <a:lnTo>
                    <a:pt x="260852" y="225794"/>
                  </a:lnTo>
                  <a:lnTo>
                    <a:pt x="268013" y="202908"/>
                  </a:lnTo>
                  <a:lnTo>
                    <a:pt x="267583" y="192594"/>
                  </a:lnTo>
                  <a:lnTo>
                    <a:pt x="260866" y="174894"/>
                  </a:lnTo>
                  <a:lnTo>
                    <a:pt x="253459" y="170408"/>
                  </a:lnTo>
                  <a:lnTo>
                    <a:pt x="232752" y="168544"/>
                  </a:lnTo>
                  <a:lnTo>
                    <a:pt x="214189" y="174734"/>
                  </a:lnTo>
                  <a:lnTo>
                    <a:pt x="198141" y="186454"/>
                  </a:lnTo>
                  <a:lnTo>
                    <a:pt x="183209" y="203361"/>
                  </a:lnTo>
                  <a:lnTo>
                    <a:pt x="167238" y="238200"/>
                  </a:lnTo>
                  <a:lnTo>
                    <a:pt x="165185" y="261454"/>
                  </a:lnTo>
                  <a:lnTo>
                    <a:pt x="169342" y="283488"/>
                  </a:lnTo>
                  <a:lnTo>
                    <a:pt x="184837" y="314453"/>
                  </a:lnTo>
                  <a:lnTo>
                    <a:pt x="197573" y="331220"/>
                  </a:lnTo>
                  <a:lnTo>
                    <a:pt x="223487" y="348223"/>
                  </a:lnTo>
                  <a:lnTo>
                    <a:pt x="243217" y="350518"/>
                  </a:lnTo>
                  <a:lnTo>
                    <a:pt x="260175" y="347638"/>
                  </a:lnTo>
                  <a:lnTo>
                    <a:pt x="264697" y="345232"/>
                  </a:lnTo>
                  <a:lnTo>
                    <a:pt x="273741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306381" y="1368704"/>
              <a:ext cx="136438" cy="300276"/>
            </a:xfrm>
            <a:custGeom>
              <a:avLst/>
              <a:gdLst/>
              <a:ahLst/>
              <a:cxnLst/>
              <a:rect l="0" t="0" r="0" b="0"/>
              <a:pathLst>
                <a:path w="136438" h="300276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822" y="152503"/>
                  </a:lnTo>
                  <a:lnTo>
                    <a:pt x="7917" y="205209"/>
                  </a:lnTo>
                  <a:lnTo>
                    <a:pt x="15254" y="260074"/>
                  </a:lnTo>
                  <a:lnTo>
                    <a:pt x="30211" y="288279"/>
                  </a:lnTo>
                  <a:lnTo>
                    <a:pt x="38714" y="293961"/>
                  </a:lnTo>
                  <a:lnTo>
                    <a:pt x="60639" y="300275"/>
                  </a:lnTo>
                  <a:lnTo>
                    <a:pt x="93702" y="298241"/>
                  </a:lnTo>
                  <a:lnTo>
                    <a:pt x="111985" y="290089"/>
                  </a:lnTo>
                  <a:lnTo>
                    <a:pt x="136437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316476" y="1484518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52065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358590" y="1342058"/>
              <a:ext cx="126343" cy="37176"/>
            </a:xfrm>
            <a:custGeom>
              <a:avLst/>
              <a:gdLst/>
              <a:ahLst/>
              <a:cxnLst/>
              <a:rect l="0" t="0" r="0" b="0"/>
              <a:pathLst>
                <a:path w="126343" h="37176">
                  <a:moveTo>
                    <a:pt x="126342" y="5589"/>
                  </a:moveTo>
                  <a:lnTo>
                    <a:pt x="109575" y="0"/>
                  </a:lnTo>
                  <a:lnTo>
                    <a:pt x="76791" y="2113"/>
                  </a:lnTo>
                  <a:lnTo>
                    <a:pt x="24584" y="24918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488287" y="1553814"/>
              <a:ext cx="144045" cy="130811"/>
            </a:xfrm>
            <a:custGeom>
              <a:avLst/>
              <a:gdLst/>
              <a:ahLst/>
              <a:cxnLst/>
              <a:rect l="0" t="0" r="0" b="0"/>
              <a:pathLst>
                <a:path w="144045" h="130811">
                  <a:moveTo>
                    <a:pt x="101930" y="67574"/>
                  </a:moveTo>
                  <a:lnTo>
                    <a:pt x="101930" y="45217"/>
                  </a:lnTo>
                  <a:lnTo>
                    <a:pt x="90752" y="14546"/>
                  </a:lnTo>
                  <a:lnTo>
                    <a:pt x="82780" y="7656"/>
                  </a:lnTo>
                  <a:lnTo>
                    <a:pt x="61444" y="0"/>
                  </a:lnTo>
                  <a:lnTo>
                    <a:pt x="39483" y="2836"/>
                  </a:lnTo>
                  <a:lnTo>
                    <a:pt x="28713" y="6868"/>
                  </a:lnTo>
                  <a:lnTo>
                    <a:pt x="13627" y="20706"/>
                  </a:lnTo>
                  <a:lnTo>
                    <a:pt x="7967" y="29310"/>
                  </a:lnTo>
                  <a:lnTo>
                    <a:pt x="0" y="63776"/>
                  </a:lnTo>
                  <a:lnTo>
                    <a:pt x="3228" y="98034"/>
                  </a:lnTo>
                  <a:lnTo>
                    <a:pt x="11659" y="116597"/>
                  </a:lnTo>
                  <a:lnTo>
                    <a:pt x="17183" y="124823"/>
                  </a:lnTo>
                  <a:lnTo>
                    <a:pt x="24375" y="129136"/>
                  </a:lnTo>
                  <a:lnTo>
                    <a:pt x="41725" y="130810"/>
                  </a:lnTo>
                  <a:lnTo>
                    <a:pt x="58015" y="124535"/>
                  </a:lnTo>
                  <a:lnTo>
                    <a:pt x="65634" y="119586"/>
                  </a:lnTo>
                  <a:lnTo>
                    <a:pt x="70714" y="111607"/>
                  </a:lnTo>
                  <a:lnTo>
                    <a:pt x="76358" y="90264"/>
                  </a:lnTo>
                  <a:lnTo>
                    <a:pt x="80203" y="85041"/>
                  </a:lnTo>
                  <a:lnTo>
                    <a:pt x="85106" y="83898"/>
                  </a:lnTo>
                  <a:lnTo>
                    <a:pt x="90714" y="85476"/>
                  </a:lnTo>
                  <a:lnTo>
                    <a:pt x="144044" y="1202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646440" y="1526632"/>
              <a:ext cx="70120" cy="151274"/>
            </a:xfrm>
            <a:custGeom>
              <a:avLst/>
              <a:gdLst/>
              <a:ahLst/>
              <a:cxnLst/>
              <a:rect l="0" t="0" r="0" b="0"/>
              <a:pathLst>
                <a:path w="70120" h="151274">
                  <a:moveTo>
                    <a:pt x="6948" y="73699"/>
                  </a:moveTo>
                  <a:lnTo>
                    <a:pt x="24907" y="127574"/>
                  </a:lnTo>
                  <a:lnTo>
                    <a:pt x="31697" y="147946"/>
                  </a:lnTo>
                  <a:lnTo>
                    <a:pt x="31637" y="151273"/>
                  </a:lnTo>
                  <a:lnTo>
                    <a:pt x="29256" y="149982"/>
                  </a:lnTo>
                  <a:lnTo>
                    <a:pt x="8625" y="122693"/>
                  </a:lnTo>
                  <a:lnTo>
                    <a:pt x="1844" y="100543"/>
                  </a:lnTo>
                  <a:lnTo>
                    <a:pt x="0" y="76271"/>
                  </a:lnTo>
                  <a:lnTo>
                    <a:pt x="3081" y="53785"/>
                  </a:lnTo>
                  <a:lnTo>
                    <a:pt x="11468" y="35213"/>
                  </a:lnTo>
                  <a:lnTo>
                    <a:pt x="16981" y="26985"/>
                  </a:lnTo>
                  <a:lnTo>
                    <a:pt x="32464" y="14723"/>
                  </a:lnTo>
                  <a:lnTo>
                    <a:pt x="7011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836835" y="1410818"/>
              <a:ext cx="37653" cy="273742"/>
            </a:xfrm>
            <a:custGeom>
              <a:avLst/>
              <a:gdLst/>
              <a:ahLst/>
              <a:cxnLst/>
              <a:rect l="0" t="0" r="0" b="0"/>
              <a:pathLst>
                <a:path w="37653" h="273742">
                  <a:moveTo>
                    <a:pt x="6066" y="0"/>
                  </a:moveTo>
                  <a:lnTo>
                    <a:pt x="0" y="35962"/>
                  </a:lnTo>
                  <a:lnTo>
                    <a:pt x="3749" y="88644"/>
                  </a:lnTo>
                  <a:lnTo>
                    <a:pt x="6550" y="147538"/>
                  </a:lnTo>
                  <a:lnTo>
                    <a:pt x="14268" y="200213"/>
                  </a:lnTo>
                  <a:lnTo>
                    <a:pt x="30789" y="261849"/>
                  </a:lnTo>
                  <a:lnTo>
                    <a:pt x="34601" y="271185"/>
                  </a:lnTo>
                  <a:lnTo>
                    <a:pt x="37652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748145" y="1537160"/>
              <a:ext cx="178985" cy="1"/>
            </a:xfrm>
            <a:custGeom>
              <a:avLst/>
              <a:gdLst/>
              <a:ahLst/>
              <a:cxnLst/>
              <a:rect l="0" t="0" r="0" b="0"/>
              <a:pathLst>
                <a:path w="178985" h="1">
                  <a:moveTo>
                    <a:pt x="178984" y="0"/>
                  </a:moveTo>
                  <a:lnTo>
                    <a:pt x="124839" y="0"/>
                  </a:lnTo>
                  <a:lnTo>
                    <a:pt x="69893" y="0"/>
                  </a:lnTo>
                  <a:lnTo>
                    <a:pt x="124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911012" y="1347647"/>
              <a:ext cx="163517" cy="300139"/>
            </a:xfrm>
            <a:custGeom>
              <a:avLst/>
              <a:gdLst/>
              <a:ahLst/>
              <a:cxnLst/>
              <a:rect l="0" t="0" r="0" b="0"/>
              <a:pathLst>
                <a:path w="163517" h="300139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2138" y="85763"/>
                  </a:lnTo>
                  <a:lnTo>
                    <a:pt x="21182" y="145984"/>
                  </a:lnTo>
                  <a:lnTo>
                    <a:pt x="26736" y="203705"/>
                  </a:lnTo>
                  <a:lnTo>
                    <a:pt x="41158" y="262309"/>
                  </a:lnTo>
                  <a:lnTo>
                    <a:pt x="51353" y="294530"/>
                  </a:lnTo>
                  <a:lnTo>
                    <a:pt x="51306" y="299299"/>
                  </a:lnTo>
                  <a:lnTo>
                    <a:pt x="48935" y="300138"/>
                  </a:lnTo>
                  <a:lnTo>
                    <a:pt x="45015" y="298358"/>
                  </a:lnTo>
                  <a:lnTo>
                    <a:pt x="40659" y="283902"/>
                  </a:lnTo>
                  <a:lnTo>
                    <a:pt x="39893" y="261879"/>
                  </a:lnTo>
                  <a:lnTo>
                    <a:pt x="47208" y="224343"/>
                  </a:lnTo>
                  <a:lnTo>
                    <a:pt x="57622" y="201484"/>
                  </a:lnTo>
                  <a:lnTo>
                    <a:pt x="64844" y="195154"/>
                  </a:lnTo>
                  <a:lnTo>
                    <a:pt x="73168" y="192104"/>
                  </a:lnTo>
                  <a:lnTo>
                    <a:pt x="82227" y="191240"/>
                  </a:lnTo>
                  <a:lnTo>
                    <a:pt x="98532" y="196520"/>
                  </a:lnTo>
                  <a:lnTo>
                    <a:pt x="113577" y="207835"/>
                  </a:lnTo>
                  <a:lnTo>
                    <a:pt x="134031" y="233936"/>
                  </a:lnTo>
                  <a:lnTo>
                    <a:pt x="163516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352732" y="1547689"/>
              <a:ext cx="6067" cy="105286"/>
            </a:xfrm>
            <a:custGeom>
              <a:avLst/>
              <a:gdLst/>
              <a:ahLst/>
              <a:cxnLst/>
              <a:rect l="0" t="0" r="0" b="0"/>
              <a:pathLst>
                <a:path w="6067" h="105286">
                  <a:moveTo>
                    <a:pt x="6066" y="0"/>
                  </a:moveTo>
                  <a:lnTo>
                    <a:pt x="0" y="32452"/>
                  </a:lnTo>
                  <a:lnTo>
                    <a:pt x="4521" y="73870"/>
                  </a:lnTo>
                  <a:lnTo>
                    <a:pt x="6066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337741" y="144240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421969" y="1504878"/>
              <a:ext cx="136871" cy="158625"/>
            </a:xfrm>
            <a:custGeom>
              <a:avLst/>
              <a:gdLst/>
              <a:ahLst/>
              <a:cxnLst/>
              <a:rect l="0" t="0" r="0" b="0"/>
              <a:pathLst>
                <a:path w="136871" h="158625">
                  <a:moveTo>
                    <a:pt x="0" y="63868"/>
                  </a:moveTo>
                  <a:lnTo>
                    <a:pt x="9553" y="126342"/>
                  </a:lnTo>
                  <a:lnTo>
                    <a:pt x="13591" y="64893"/>
                  </a:lnTo>
                  <a:lnTo>
                    <a:pt x="25171" y="21956"/>
                  </a:lnTo>
                  <a:lnTo>
                    <a:pt x="30818" y="13700"/>
                  </a:lnTo>
                  <a:lnTo>
                    <a:pt x="46452" y="1407"/>
                  </a:lnTo>
                  <a:lnTo>
                    <a:pt x="54365" y="0"/>
                  </a:lnTo>
                  <a:lnTo>
                    <a:pt x="61979" y="1402"/>
                  </a:lnTo>
                  <a:lnTo>
                    <a:pt x="69395" y="4677"/>
                  </a:lnTo>
                  <a:lnTo>
                    <a:pt x="83874" y="20793"/>
                  </a:lnTo>
                  <a:lnTo>
                    <a:pt x="118106" y="75439"/>
                  </a:lnTo>
                  <a:lnTo>
                    <a:pt x="132817" y="124819"/>
                  </a:lnTo>
                  <a:lnTo>
                    <a:pt x="136870" y="1586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611482" y="1347647"/>
              <a:ext cx="21057" cy="305328"/>
            </a:xfrm>
            <a:custGeom>
              <a:avLst/>
              <a:gdLst/>
              <a:ahLst/>
              <a:cxnLst/>
              <a:rect l="0" t="0" r="0" b="0"/>
              <a:pathLst>
                <a:path w="21057" h="305328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19" y="166667"/>
                  </a:lnTo>
                  <a:lnTo>
                    <a:pt x="8333" y="217449"/>
                  </a:lnTo>
                  <a:lnTo>
                    <a:pt x="10094" y="276530"/>
                  </a:lnTo>
                  <a:lnTo>
                    <a:pt x="13455" y="292528"/>
                  </a:lnTo>
                  <a:lnTo>
                    <a:pt x="21056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516725" y="1468400"/>
              <a:ext cx="189514" cy="16119"/>
            </a:xfrm>
            <a:custGeom>
              <a:avLst/>
              <a:gdLst/>
              <a:ahLst/>
              <a:cxnLst/>
              <a:rect l="0" t="0" r="0" b="0"/>
              <a:pathLst>
                <a:path w="189514" h="16119">
                  <a:moveTo>
                    <a:pt x="189513" y="5589"/>
                  </a:moveTo>
                  <a:lnTo>
                    <a:pt x="172746" y="0"/>
                  </a:lnTo>
                  <a:lnTo>
                    <a:pt x="119997" y="3272"/>
                  </a:lnTo>
                  <a:lnTo>
                    <a:pt x="63304" y="8251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677879" y="1505575"/>
              <a:ext cx="169116" cy="186755"/>
            </a:xfrm>
            <a:custGeom>
              <a:avLst/>
              <a:gdLst/>
              <a:ahLst/>
              <a:cxnLst/>
              <a:rect l="0" t="0" r="0" b="0"/>
              <a:pathLst>
                <a:path w="169116" h="186755">
                  <a:moveTo>
                    <a:pt x="91530" y="63171"/>
                  </a:moveTo>
                  <a:lnTo>
                    <a:pt x="91530" y="40814"/>
                  </a:lnTo>
                  <a:lnTo>
                    <a:pt x="85291" y="23599"/>
                  </a:lnTo>
                  <a:lnTo>
                    <a:pt x="80351" y="15732"/>
                  </a:lnTo>
                  <a:lnTo>
                    <a:pt x="73549" y="11658"/>
                  </a:lnTo>
                  <a:lnTo>
                    <a:pt x="56632" y="10250"/>
                  </a:lnTo>
                  <a:lnTo>
                    <a:pt x="27377" y="21624"/>
                  </a:lnTo>
                  <a:lnTo>
                    <a:pt x="13105" y="36517"/>
                  </a:lnTo>
                  <a:lnTo>
                    <a:pt x="4032" y="56004"/>
                  </a:lnTo>
                  <a:lnTo>
                    <a:pt x="0" y="80263"/>
                  </a:lnTo>
                  <a:lnTo>
                    <a:pt x="4447" y="103522"/>
                  </a:lnTo>
                  <a:lnTo>
                    <a:pt x="20104" y="133229"/>
                  </a:lnTo>
                  <a:lnTo>
                    <a:pt x="46356" y="164227"/>
                  </a:lnTo>
                  <a:lnTo>
                    <a:pt x="72686" y="180201"/>
                  </a:lnTo>
                  <a:lnTo>
                    <a:pt x="108303" y="186754"/>
                  </a:lnTo>
                  <a:lnTo>
                    <a:pt x="128621" y="182047"/>
                  </a:lnTo>
                  <a:lnTo>
                    <a:pt x="137314" y="177517"/>
                  </a:lnTo>
                  <a:lnTo>
                    <a:pt x="150093" y="163124"/>
                  </a:lnTo>
                  <a:lnTo>
                    <a:pt x="167829" y="125289"/>
                  </a:lnTo>
                  <a:lnTo>
                    <a:pt x="169115" y="104817"/>
                  </a:lnTo>
                  <a:lnTo>
                    <a:pt x="160141" y="70441"/>
                  </a:lnTo>
                  <a:lnTo>
                    <a:pt x="154819" y="57489"/>
                  </a:lnTo>
                  <a:lnTo>
                    <a:pt x="136426" y="39979"/>
                  </a:lnTo>
                  <a:lnTo>
                    <a:pt x="8100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5211606" y="1326590"/>
            <a:ext cx="4876480" cy="744913"/>
            <a:chOff x="5211606" y="1326590"/>
            <a:chExt cx="4876480" cy="744913"/>
          </a:xfrm>
        </p:grpSpPr>
        <p:sp>
          <p:nvSpPr>
            <p:cNvPr id="86" name="Freeform 85"/>
            <p:cNvSpPr/>
            <p:nvPr/>
          </p:nvSpPr>
          <p:spPr>
            <a:xfrm>
              <a:off x="5212582" y="1337119"/>
              <a:ext cx="167481" cy="363095"/>
            </a:xfrm>
            <a:custGeom>
              <a:avLst/>
              <a:gdLst/>
              <a:ahLst/>
              <a:cxnLst/>
              <a:rect l="0" t="0" r="0" b="0"/>
              <a:pathLst>
                <a:path w="167481" h="363095">
                  <a:moveTo>
                    <a:pt x="9552" y="0"/>
                  </a:moveTo>
                  <a:lnTo>
                    <a:pt x="9552" y="58617"/>
                  </a:lnTo>
                  <a:lnTo>
                    <a:pt x="9552" y="112791"/>
                  </a:lnTo>
                  <a:lnTo>
                    <a:pt x="9552" y="171671"/>
                  </a:lnTo>
                  <a:lnTo>
                    <a:pt x="3963" y="233692"/>
                  </a:lnTo>
                  <a:lnTo>
                    <a:pt x="0" y="291003"/>
                  </a:lnTo>
                  <a:lnTo>
                    <a:pt x="1653" y="330978"/>
                  </a:lnTo>
                  <a:lnTo>
                    <a:pt x="10331" y="350262"/>
                  </a:lnTo>
                  <a:lnTo>
                    <a:pt x="18260" y="356341"/>
                  </a:lnTo>
                  <a:lnTo>
                    <a:pt x="39549" y="363094"/>
                  </a:lnTo>
                  <a:lnTo>
                    <a:pt x="96691" y="359453"/>
                  </a:lnTo>
                  <a:lnTo>
                    <a:pt x="157453" y="349766"/>
                  </a:lnTo>
                  <a:lnTo>
                    <a:pt x="16748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211606" y="1505575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232663" y="1326590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7725" y="5589"/>
                  </a:lnTo>
                  <a:lnTo>
                    <a:pt x="17368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365587" y="1545369"/>
              <a:ext cx="161875" cy="170819"/>
            </a:xfrm>
            <a:custGeom>
              <a:avLst/>
              <a:gdLst/>
              <a:ahLst/>
              <a:cxnLst/>
              <a:rect l="0" t="0" r="0" b="0"/>
              <a:pathLst>
                <a:path w="161875" h="170819">
                  <a:moveTo>
                    <a:pt x="98703" y="107605"/>
                  </a:moveTo>
                  <a:lnTo>
                    <a:pt x="109881" y="90837"/>
                  </a:lnTo>
                  <a:lnTo>
                    <a:pt x="116833" y="58053"/>
                  </a:lnTo>
                  <a:lnTo>
                    <a:pt x="112220" y="35279"/>
                  </a:lnTo>
                  <a:lnTo>
                    <a:pt x="107714" y="24292"/>
                  </a:lnTo>
                  <a:lnTo>
                    <a:pt x="93349" y="8966"/>
                  </a:lnTo>
                  <a:lnTo>
                    <a:pt x="84605" y="3241"/>
                  </a:lnTo>
                  <a:lnTo>
                    <a:pt x="65531" y="0"/>
                  </a:lnTo>
                  <a:lnTo>
                    <a:pt x="55531" y="773"/>
                  </a:lnTo>
                  <a:lnTo>
                    <a:pt x="38181" y="7871"/>
                  </a:lnTo>
                  <a:lnTo>
                    <a:pt x="30279" y="13040"/>
                  </a:lnTo>
                  <a:lnTo>
                    <a:pt x="18380" y="28141"/>
                  </a:lnTo>
                  <a:lnTo>
                    <a:pt x="1208" y="66432"/>
                  </a:lnTo>
                  <a:lnTo>
                    <a:pt x="0" y="90086"/>
                  </a:lnTo>
                  <a:lnTo>
                    <a:pt x="8756" y="137809"/>
                  </a:lnTo>
                  <a:lnTo>
                    <a:pt x="23959" y="164777"/>
                  </a:lnTo>
                  <a:lnTo>
                    <a:pt x="31326" y="169116"/>
                  </a:lnTo>
                  <a:lnTo>
                    <a:pt x="48870" y="170818"/>
                  </a:lnTo>
                  <a:lnTo>
                    <a:pt x="65247" y="164555"/>
                  </a:lnTo>
                  <a:lnTo>
                    <a:pt x="72889" y="159610"/>
                  </a:lnTo>
                  <a:lnTo>
                    <a:pt x="84500" y="144756"/>
                  </a:lnTo>
                  <a:lnTo>
                    <a:pt x="101487" y="106624"/>
                  </a:lnTo>
                  <a:lnTo>
                    <a:pt x="106408" y="103442"/>
                  </a:lnTo>
                  <a:lnTo>
                    <a:pt x="112029" y="104830"/>
                  </a:lnTo>
                  <a:lnTo>
                    <a:pt x="124513" y="115730"/>
                  </a:lnTo>
                  <a:lnTo>
                    <a:pt x="148471" y="141965"/>
                  </a:lnTo>
                  <a:lnTo>
                    <a:pt x="161874" y="1497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548626" y="1573685"/>
              <a:ext cx="112970" cy="127983"/>
            </a:xfrm>
            <a:custGeom>
              <a:avLst/>
              <a:gdLst/>
              <a:ahLst/>
              <a:cxnLst/>
              <a:rect l="0" t="0" r="0" b="0"/>
              <a:pathLst>
                <a:path w="112970" h="127983">
                  <a:moveTo>
                    <a:pt x="84120" y="5589"/>
                  </a:moveTo>
                  <a:lnTo>
                    <a:pt x="67352" y="0"/>
                  </a:lnTo>
                  <a:lnTo>
                    <a:pt x="34568" y="2113"/>
                  </a:lnTo>
                  <a:lnTo>
                    <a:pt x="14914" y="10283"/>
                  </a:lnTo>
                  <a:lnTo>
                    <a:pt x="6397" y="15738"/>
                  </a:lnTo>
                  <a:lnTo>
                    <a:pt x="1889" y="24053"/>
                  </a:lnTo>
                  <a:lnTo>
                    <a:pt x="0" y="45771"/>
                  </a:lnTo>
                  <a:lnTo>
                    <a:pt x="3473" y="54604"/>
                  </a:lnTo>
                  <a:lnTo>
                    <a:pt x="16691" y="67538"/>
                  </a:lnTo>
                  <a:lnTo>
                    <a:pt x="37384" y="74066"/>
                  </a:lnTo>
                  <a:lnTo>
                    <a:pt x="83207" y="83846"/>
                  </a:lnTo>
                  <a:lnTo>
                    <a:pt x="109846" y="99226"/>
                  </a:lnTo>
                  <a:lnTo>
                    <a:pt x="112969" y="105449"/>
                  </a:lnTo>
                  <a:lnTo>
                    <a:pt x="112711" y="111936"/>
                  </a:lnTo>
                  <a:lnTo>
                    <a:pt x="110200" y="118601"/>
                  </a:lnTo>
                  <a:lnTo>
                    <a:pt x="103846" y="123045"/>
                  </a:lnTo>
                  <a:lnTo>
                    <a:pt x="84308" y="127982"/>
                  </a:lnTo>
                  <a:lnTo>
                    <a:pt x="52590" y="125172"/>
                  </a:lnTo>
                  <a:lnTo>
                    <a:pt x="20949" y="1108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716974" y="1347647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0" y="57264"/>
                  </a:lnTo>
                  <a:lnTo>
                    <a:pt x="3119" y="106654"/>
                  </a:lnTo>
                  <a:lnTo>
                    <a:pt x="8333" y="161453"/>
                  </a:lnTo>
                  <a:lnTo>
                    <a:pt x="12997" y="219024"/>
                  </a:lnTo>
                  <a:lnTo>
                    <a:pt x="18668" y="270007"/>
                  </a:lnTo>
                  <a:lnTo>
                    <a:pt x="20349" y="311629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653803" y="1510037"/>
              <a:ext cx="189514" cy="16596"/>
            </a:xfrm>
            <a:custGeom>
              <a:avLst/>
              <a:gdLst/>
              <a:ahLst/>
              <a:cxnLst/>
              <a:rect l="0" t="0" r="0" b="0"/>
              <a:pathLst>
                <a:path w="189514" h="16596">
                  <a:moveTo>
                    <a:pt x="189513" y="6066"/>
                  </a:moveTo>
                  <a:lnTo>
                    <a:pt x="155891" y="0"/>
                  </a:lnTo>
                  <a:lnTo>
                    <a:pt x="104189" y="4521"/>
                  </a:lnTo>
                  <a:lnTo>
                    <a:pt x="48916" y="11350"/>
                  </a:lnTo>
                  <a:lnTo>
                    <a:pt x="0" y="165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769616" y="1537049"/>
              <a:ext cx="141043" cy="153615"/>
            </a:xfrm>
            <a:custGeom>
              <a:avLst/>
              <a:gdLst/>
              <a:ahLst/>
              <a:cxnLst/>
              <a:rect l="0" t="0" r="0" b="0"/>
              <a:pathLst>
                <a:path w="141043" h="153615">
                  <a:moveTo>
                    <a:pt x="0" y="73811"/>
                  </a:moveTo>
                  <a:lnTo>
                    <a:pt x="58617" y="73811"/>
                  </a:lnTo>
                  <a:lnTo>
                    <a:pt x="115214" y="62358"/>
                  </a:lnTo>
                  <a:lnTo>
                    <a:pt x="125943" y="59156"/>
                  </a:lnTo>
                  <a:lnTo>
                    <a:pt x="133095" y="52343"/>
                  </a:lnTo>
                  <a:lnTo>
                    <a:pt x="141042" y="32294"/>
                  </a:lnTo>
                  <a:lnTo>
                    <a:pt x="139651" y="22736"/>
                  </a:lnTo>
                  <a:lnTo>
                    <a:pt x="128748" y="5877"/>
                  </a:lnTo>
                  <a:lnTo>
                    <a:pt x="120927" y="1616"/>
                  </a:lnTo>
                  <a:lnTo>
                    <a:pt x="102879" y="0"/>
                  </a:lnTo>
                  <a:lnTo>
                    <a:pt x="72987" y="5667"/>
                  </a:lnTo>
                  <a:lnTo>
                    <a:pt x="41903" y="20345"/>
                  </a:lnTo>
                  <a:lnTo>
                    <a:pt x="27203" y="36010"/>
                  </a:lnTo>
                  <a:lnTo>
                    <a:pt x="21645" y="45101"/>
                  </a:lnTo>
                  <a:lnTo>
                    <a:pt x="18588" y="67680"/>
                  </a:lnTo>
                  <a:lnTo>
                    <a:pt x="22300" y="92143"/>
                  </a:lnTo>
                  <a:lnTo>
                    <a:pt x="37543" y="124476"/>
                  </a:lnTo>
                  <a:lnTo>
                    <a:pt x="50221" y="141562"/>
                  </a:lnTo>
                  <a:lnTo>
                    <a:pt x="69894" y="150716"/>
                  </a:lnTo>
                  <a:lnTo>
                    <a:pt x="91895" y="153614"/>
                  </a:lnTo>
                  <a:lnTo>
                    <a:pt x="126342" y="1475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950667" y="1547689"/>
              <a:ext cx="82163" cy="142774"/>
            </a:xfrm>
            <a:custGeom>
              <a:avLst/>
              <a:gdLst/>
              <a:ahLst/>
              <a:cxnLst/>
              <a:rect l="0" t="0" r="0" b="0"/>
              <a:pathLst>
                <a:path w="82163" h="142774">
                  <a:moveTo>
                    <a:pt x="8462" y="52642"/>
                  </a:moveTo>
                  <a:lnTo>
                    <a:pt x="14051" y="111259"/>
                  </a:lnTo>
                  <a:lnTo>
                    <a:pt x="23035" y="131727"/>
                  </a:lnTo>
                  <a:lnTo>
                    <a:pt x="30147" y="142773"/>
                  </a:lnTo>
                  <a:lnTo>
                    <a:pt x="18768" y="121269"/>
                  </a:lnTo>
                  <a:lnTo>
                    <a:pt x="2583" y="71861"/>
                  </a:lnTo>
                  <a:lnTo>
                    <a:pt x="0" y="46756"/>
                  </a:lnTo>
                  <a:lnTo>
                    <a:pt x="5091" y="26240"/>
                  </a:lnTo>
                  <a:lnTo>
                    <a:pt x="9724" y="17493"/>
                  </a:lnTo>
                  <a:lnTo>
                    <a:pt x="17492" y="11662"/>
                  </a:lnTo>
                  <a:lnTo>
                    <a:pt x="48442" y="3455"/>
                  </a:lnTo>
                  <a:lnTo>
                    <a:pt x="8216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070688" y="1549123"/>
              <a:ext cx="141126" cy="146258"/>
            </a:xfrm>
            <a:custGeom>
              <a:avLst/>
              <a:gdLst/>
              <a:ahLst/>
              <a:cxnLst/>
              <a:rect l="0" t="0" r="0" b="0"/>
              <a:pathLst>
                <a:path w="141126" h="146258">
                  <a:moveTo>
                    <a:pt x="4255" y="51208"/>
                  </a:moveTo>
                  <a:lnTo>
                    <a:pt x="7374" y="93900"/>
                  </a:lnTo>
                  <a:lnTo>
                    <a:pt x="13320" y="141139"/>
                  </a:lnTo>
                  <a:lnTo>
                    <a:pt x="12638" y="146257"/>
                  </a:lnTo>
                  <a:lnTo>
                    <a:pt x="11013" y="146160"/>
                  </a:lnTo>
                  <a:lnTo>
                    <a:pt x="6088" y="135523"/>
                  </a:lnTo>
                  <a:lnTo>
                    <a:pt x="0" y="115198"/>
                  </a:lnTo>
                  <a:lnTo>
                    <a:pt x="1175" y="77447"/>
                  </a:lnTo>
                  <a:lnTo>
                    <a:pt x="13222" y="31175"/>
                  </a:lnTo>
                  <a:lnTo>
                    <a:pt x="24228" y="9549"/>
                  </a:lnTo>
                  <a:lnTo>
                    <a:pt x="32778" y="3548"/>
                  </a:lnTo>
                  <a:lnTo>
                    <a:pt x="54757" y="0"/>
                  </a:lnTo>
                  <a:lnTo>
                    <a:pt x="77003" y="5442"/>
                  </a:lnTo>
                  <a:lnTo>
                    <a:pt x="87849" y="10169"/>
                  </a:lnTo>
                  <a:lnTo>
                    <a:pt x="103019" y="24780"/>
                  </a:lnTo>
                  <a:lnTo>
                    <a:pt x="132295" y="74114"/>
                  </a:lnTo>
                  <a:lnTo>
                    <a:pt x="141125" y="1354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435715" y="1568548"/>
              <a:ext cx="165654" cy="164942"/>
            </a:xfrm>
            <a:custGeom>
              <a:avLst/>
              <a:gdLst/>
              <a:ahLst/>
              <a:cxnLst/>
              <a:rect l="0" t="0" r="0" b="0"/>
              <a:pathLst>
                <a:path w="165654" h="164942">
                  <a:moveTo>
                    <a:pt x="91954" y="84426"/>
                  </a:moveTo>
                  <a:lnTo>
                    <a:pt x="88834" y="41734"/>
                  </a:lnTo>
                  <a:lnTo>
                    <a:pt x="82378" y="22168"/>
                  </a:lnTo>
                  <a:lnTo>
                    <a:pt x="71710" y="5673"/>
                  </a:lnTo>
                  <a:lnTo>
                    <a:pt x="64420" y="1508"/>
                  </a:lnTo>
                  <a:lnTo>
                    <a:pt x="46961" y="0"/>
                  </a:lnTo>
                  <a:lnTo>
                    <a:pt x="38562" y="4745"/>
                  </a:lnTo>
                  <a:lnTo>
                    <a:pt x="22990" y="22496"/>
                  </a:lnTo>
                  <a:lnTo>
                    <a:pt x="6659" y="53208"/>
                  </a:lnTo>
                  <a:lnTo>
                    <a:pt x="0" y="90124"/>
                  </a:lnTo>
                  <a:lnTo>
                    <a:pt x="3616" y="130698"/>
                  </a:lnTo>
                  <a:lnTo>
                    <a:pt x="12138" y="152174"/>
                  </a:lnTo>
                  <a:lnTo>
                    <a:pt x="17686" y="161177"/>
                  </a:lnTo>
                  <a:lnTo>
                    <a:pt x="24894" y="164839"/>
                  </a:lnTo>
                  <a:lnTo>
                    <a:pt x="33209" y="164941"/>
                  </a:lnTo>
                  <a:lnTo>
                    <a:pt x="42262" y="162669"/>
                  </a:lnTo>
                  <a:lnTo>
                    <a:pt x="49467" y="157645"/>
                  </a:lnTo>
                  <a:lnTo>
                    <a:pt x="60592" y="142704"/>
                  </a:lnTo>
                  <a:lnTo>
                    <a:pt x="84646" y="83996"/>
                  </a:lnTo>
                  <a:lnTo>
                    <a:pt x="88251" y="80630"/>
                  </a:lnTo>
                  <a:lnTo>
                    <a:pt x="91826" y="81895"/>
                  </a:lnTo>
                  <a:lnTo>
                    <a:pt x="98915" y="92660"/>
                  </a:lnTo>
                  <a:lnTo>
                    <a:pt x="116118" y="125047"/>
                  </a:lnTo>
                  <a:lnTo>
                    <a:pt x="122101" y="132563"/>
                  </a:lnTo>
                  <a:lnTo>
                    <a:pt x="129599" y="136405"/>
                  </a:lnTo>
                  <a:lnTo>
                    <a:pt x="165653" y="1370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622425" y="1600192"/>
              <a:ext cx="105286" cy="139331"/>
            </a:xfrm>
            <a:custGeom>
              <a:avLst/>
              <a:gdLst/>
              <a:ahLst/>
              <a:cxnLst/>
              <a:rect l="0" t="0" r="0" b="0"/>
              <a:pathLst>
                <a:path w="105286" h="139331">
                  <a:moveTo>
                    <a:pt x="0" y="31725"/>
                  </a:moveTo>
                  <a:lnTo>
                    <a:pt x="0" y="85869"/>
                  </a:lnTo>
                  <a:lnTo>
                    <a:pt x="6065" y="139330"/>
                  </a:lnTo>
                  <a:lnTo>
                    <a:pt x="5213" y="138557"/>
                  </a:lnTo>
                  <a:lnTo>
                    <a:pt x="3475" y="134532"/>
                  </a:lnTo>
                  <a:lnTo>
                    <a:pt x="457" y="78610"/>
                  </a:lnTo>
                  <a:lnTo>
                    <a:pt x="5679" y="24219"/>
                  </a:lnTo>
                  <a:lnTo>
                    <a:pt x="10804" y="15022"/>
                  </a:lnTo>
                  <a:lnTo>
                    <a:pt x="25859" y="1685"/>
                  </a:lnTo>
                  <a:lnTo>
                    <a:pt x="34787" y="0"/>
                  </a:lnTo>
                  <a:lnTo>
                    <a:pt x="54065" y="4367"/>
                  </a:lnTo>
                  <a:lnTo>
                    <a:pt x="61780" y="9976"/>
                  </a:lnTo>
                  <a:lnTo>
                    <a:pt x="73471" y="25568"/>
                  </a:lnTo>
                  <a:lnTo>
                    <a:pt x="97938" y="84751"/>
                  </a:lnTo>
                  <a:lnTo>
                    <a:pt x="105285" y="115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732103" y="1335524"/>
              <a:ext cx="111421" cy="420734"/>
            </a:xfrm>
            <a:custGeom>
              <a:avLst/>
              <a:gdLst/>
              <a:ahLst/>
              <a:cxnLst/>
              <a:rect l="0" t="0" r="0" b="0"/>
              <a:pathLst>
                <a:path w="111421" h="420734">
                  <a:moveTo>
                    <a:pt x="100892" y="338507"/>
                  </a:moveTo>
                  <a:lnTo>
                    <a:pt x="106481" y="321739"/>
                  </a:lnTo>
                  <a:lnTo>
                    <a:pt x="104368" y="288955"/>
                  </a:lnTo>
                  <a:lnTo>
                    <a:pt x="90744" y="255194"/>
                  </a:lnTo>
                  <a:lnTo>
                    <a:pt x="82428" y="249040"/>
                  </a:lnTo>
                  <a:lnTo>
                    <a:pt x="60710" y="245321"/>
                  </a:lnTo>
                  <a:lnTo>
                    <a:pt x="41699" y="250688"/>
                  </a:lnTo>
                  <a:lnTo>
                    <a:pt x="33354" y="255394"/>
                  </a:lnTo>
                  <a:lnTo>
                    <a:pt x="10431" y="284375"/>
                  </a:lnTo>
                  <a:lnTo>
                    <a:pt x="0" y="328187"/>
                  </a:lnTo>
                  <a:lnTo>
                    <a:pt x="2497" y="372624"/>
                  </a:lnTo>
                  <a:lnTo>
                    <a:pt x="16236" y="409837"/>
                  </a:lnTo>
                  <a:lnTo>
                    <a:pt x="23397" y="416476"/>
                  </a:lnTo>
                  <a:lnTo>
                    <a:pt x="31681" y="419732"/>
                  </a:lnTo>
                  <a:lnTo>
                    <a:pt x="40713" y="420733"/>
                  </a:lnTo>
                  <a:lnTo>
                    <a:pt x="49074" y="417891"/>
                  </a:lnTo>
                  <a:lnTo>
                    <a:pt x="64604" y="405374"/>
                  </a:lnTo>
                  <a:lnTo>
                    <a:pt x="80911" y="373007"/>
                  </a:lnTo>
                  <a:lnTo>
                    <a:pt x="96902" y="310573"/>
                  </a:lnTo>
                  <a:lnTo>
                    <a:pt x="106598" y="252241"/>
                  </a:lnTo>
                  <a:lnTo>
                    <a:pt x="108822" y="190504"/>
                  </a:lnTo>
                  <a:lnTo>
                    <a:pt x="103761" y="128928"/>
                  </a:lnTo>
                  <a:lnTo>
                    <a:pt x="100572" y="74288"/>
                  </a:lnTo>
                  <a:lnTo>
                    <a:pt x="89607" y="16430"/>
                  </a:lnTo>
                  <a:lnTo>
                    <a:pt x="86350" y="4466"/>
                  </a:lnTo>
                  <a:lnTo>
                    <a:pt x="83008" y="0"/>
                  </a:lnTo>
                  <a:lnTo>
                    <a:pt x="79611" y="531"/>
                  </a:lnTo>
                  <a:lnTo>
                    <a:pt x="76176" y="4395"/>
                  </a:lnTo>
                  <a:lnTo>
                    <a:pt x="65752" y="37779"/>
                  </a:lnTo>
                  <a:lnTo>
                    <a:pt x="60844" y="84716"/>
                  </a:lnTo>
                  <a:lnTo>
                    <a:pt x="59390" y="141257"/>
                  </a:lnTo>
                  <a:lnTo>
                    <a:pt x="64548" y="202463"/>
                  </a:lnTo>
                  <a:lnTo>
                    <a:pt x="73486" y="259463"/>
                  </a:lnTo>
                  <a:lnTo>
                    <a:pt x="86986" y="321550"/>
                  </a:lnTo>
                  <a:lnTo>
                    <a:pt x="100918" y="362583"/>
                  </a:lnTo>
                  <a:lnTo>
                    <a:pt x="111420" y="3806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132256" y="1379233"/>
              <a:ext cx="329892" cy="379208"/>
            </a:xfrm>
            <a:custGeom>
              <a:avLst/>
              <a:gdLst/>
              <a:ahLst/>
              <a:cxnLst/>
              <a:rect l="0" t="0" r="0" b="0"/>
              <a:pathLst>
                <a:path w="329892" h="379208">
                  <a:moveTo>
                    <a:pt x="6065" y="0"/>
                  </a:moveTo>
                  <a:lnTo>
                    <a:pt x="0" y="33622"/>
                  </a:lnTo>
                  <a:lnTo>
                    <a:pt x="4520" y="88443"/>
                  </a:lnTo>
                  <a:lnTo>
                    <a:pt x="8727" y="138119"/>
                  </a:lnTo>
                  <a:lnTo>
                    <a:pt x="17382" y="189883"/>
                  </a:lnTo>
                  <a:lnTo>
                    <a:pt x="30787" y="248597"/>
                  </a:lnTo>
                  <a:lnTo>
                    <a:pt x="45870" y="309632"/>
                  </a:lnTo>
                  <a:lnTo>
                    <a:pt x="70166" y="361722"/>
                  </a:lnTo>
                  <a:lnTo>
                    <a:pt x="76876" y="370999"/>
                  </a:lnTo>
                  <a:lnTo>
                    <a:pt x="84857" y="374845"/>
                  </a:lnTo>
                  <a:lnTo>
                    <a:pt x="93688" y="375069"/>
                  </a:lnTo>
                  <a:lnTo>
                    <a:pt x="103085" y="372878"/>
                  </a:lnTo>
                  <a:lnTo>
                    <a:pt x="110519" y="367908"/>
                  </a:lnTo>
                  <a:lnTo>
                    <a:pt x="121899" y="353028"/>
                  </a:lnTo>
                  <a:lnTo>
                    <a:pt x="134883" y="324919"/>
                  </a:lnTo>
                  <a:lnTo>
                    <a:pt x="144995" y="265215"/>
                  </a:lnTo>
                  <a:lnTo>
                    <a:pt x="147818" y="254019"/>
                  </a:lnTo>
                  <a:lnTo>
                    <a:pt x="149700" y="251234"/>
                  </a:lnTo>
                  <a:lnTo>
                    <a:pt x="150955" y="254057"/>
                  </a:lnTo>
                  <a:lnTo>
                    <a:pt x="158557" y="286620"/>
                  </a:lnTo>
                  <a:lnTo>
                    <a:pt x="192824" y="347647"/>
                  </a:lnTo>
                  <a:lnTo>
                    <a:pt x="218938" y="373497"/>
                  </a:lnTo>
                  <a:lnTo>
                    <a:pt x="228700" y="377680"/>
                  </a:lnTo>
                  <a:lnTo>
                    <a:pt x="248903" y="379207"/>
                  </a:lnTo>
                  <a:lnTo>
                    <a:pt x="258034" y="375637"/>
                  </a:lnTo>
                  <a:lnTo>
                    <a:pt x="274419" y="362312"/>
                  </a:lnTo>
                  <a:lnTo>
                    <a:pt x="296798" y="335079"/>
                  </a:lnTo>
                  <a:lnTo>
                    <a:pt x="312657" y="293605"/>
                  </a:lnTo>
                  <a:lnTo>
                    <a:pt x="321260" y="236764"/>
                  </a:lnTo>
                  <a:lnTo>
                    <a:pt x="329891" y="181169"/>
                  </a:lnTo>
                  <a:lnTo>
                    <a:pt x="328571" y="126989"/>
                  </a:lnTo>
                  <a:lnTo>
                    <a:pt x="323891" y="77011"/>
                  </a:lnTo>
                  <a:lnTo>
                    <a:pt x="32192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509250" y="1568500"/>
              <a:ext cx="115759" cy="181755"/>
            </a:xfrm>
            <a:custGeom>
              <a:avLst/>
              <a:gdLst/>
              <a:ahLst/>
              <a:cxnLst/>
              <a:rect l="0" t="0" r="0" b="0"/>
              <a:pathLst>
                <a:path w="115759" h="181755">
                  <a:moveTo>
                    <a:pt x="18626" y="84474"/>
                  </a:moveTo>
                  <a:lnTo>
                    <a:pt x="29804" y="95652"/>
                  </a:lnTo>
                  <a:lnTo>
                    <a:pt x="37776" y="97775"/>
                  </a:lnTo>
                  <a:lnTo>
                    <a:pt x="59112" y="97015"/>
                  </a:lnTo>
                  <a:lnTo>
                    <a:pt x="91843" y="84420"/>
                  </a:lnTo>
                  <a:lnTo>
                    <a:pt x="106928" y="69242"/>
                  </a:lnTo>
                  <a:lnTo>
                    <a:pt x="112589" y="60281"/>
                  </a:lnTo>
                  <a:lnTo>
                    <a:pt x="115758" y="40966"/>
                  </a:lnTo>
                  <a:lnTo>
                    <a:pt x="114966" y="30902"/>
                  </a:lnTo>
                  <a:lnTo>
                    <a:pt x="104727" y="13481"/>
                  </a:lnTo>
                  <a:lnTo>
                    <a:pt x="97084" y="5560"/>
                  </a:lnTo>
                  <a:lnTo>
                    <a:pt x="88479" y="1449"/>
                  </a:lnTo>
                  <a:lnTo>
                    <a:pt x="69558" y="0"/>
                  </a:lnTo>
                  <a:lnTo>
                    <a:pt x="39176" y="5762"/>
                  </a:lnTo>
                  <a:lnTo>
                    <a:pt x="31156" y="10942"/>
                  </a:lnTo>
                  <a:lnTo>
                    <a:pt x="19125" y="26057"/>
                  </a:lnTo>
                  <a:lnTo>
                    <a:pt x="5775" y="54297"/>
                  </a:lnTo>
                  <a:lnTo>
                    <a:pt x="0" y="96069"/>
                  </a:lnTo>
                  <a:lnTo>
                    <a:pt x="4889" y="119263"/>
                  </a:lnTo>
                  <a:lnTo>
                    <a:pt x="27090" y="158806"/>
                  </a:lnTo>
                  <a:lnTo>
                    <a:pt x="43445" y="173272"/>
                  </a:lnTo>
                  <a:lnTo>
                    <a:pt x="52719" y="178768"/>
                  </a:lnTo>
                  <a:lnTo>
                    <a:pt x="72383" y="181754"/>
                  </a:lnTo>
                  <a:lnTo>
                    <a:pt x="102853" y="1792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662935" y="1596418"/>
              <a:ext cx="136842" cy="185635"/>
            </a:xfrm>
            <a:custGeom>
              <a:avLst/>
              <a:gdLst/>
              <a:ahLst/>
              <a:cxnLst/>
              <a:rect l="0" t="0" r="0" b="0"/>
              <a:pathLst>
                <a:path w="136842" h="185635">
                  <a:moveTo>
                    <a:pt x="96568" y="24970"/>
                  </a:moveTo>
                  <a:lnTo>
                    <a:pt x="85389" y="13792"/>
                  </a:lnTo>
                  <a:lnTo>
                    <a:pt x="56080" y="1251"/>
                  </a:lnTo>
                  <a:lnTo>
                    <a:pt x="34119" y="0"/>
                  </a:lnTo>
                  <a:lnTo>
                    <a:pt x="23350" y="1305"/>
                  </a:lnTo>
                  <a:lnTo>
                    <a:pt x="15000" y="5684"/>
                  </a:lnTo>
                  <a:lnTo>
                    <a:pt x="2604" y="19908"/>
                  </a:lnTo>
                  <a:lnTo>
                    <a:pt x="0" y="28614"/>
                  </a:lnTo>
                  <a:lnTo>
                    <a:pt x="226" y="47647"/>
                  </a:lnTo>
                  <a:lnTo>
                    <a:pt x="10465" y="64684"/>
                  </a:lnTo>
                  <a:lnTo>
                    <a:pt x="26714" y="78886"/>
                  </a:lnTo>
                  <a:lnTo>
                    <a:pt x="68862" y="97535"/>
                  </a:lnTo>
                  <a:lnTo>
                    <a:pt x="92442" y="106354"/>
                  </a:lnTo>
                  <a:lnTo>
                    <a:pt x="134166" y="137824"/>
                  </a:lnTo>
                  <a:lnTo>
                    <a:pt x="136841" y="145830"/>
                  </a:lnTo>
                  <a:lnTo>
                    <a:pt x="133574" y="164083"/>
                  </a:lnTo>
                  <a:lnTo>
                    <a:pt x="128257" y="171525"/>
                  </a:lnTo>
                  <a:lnTo>
                    <a:pt x="112991" y="182912"/>
                  </a:lnTo>
                  <a:lnTo>
                    <a:pt x="94509" y="185634"/>
                  </a:lnTo>
                  <a:lnTo>
                    <a:pt x="54046" y="177849"/>
                  </a:lnTo>
                  <a:lnTo>
                    <a:pt x="22868" y="1618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815438" y="1421347"/>
              <a:ext cx="38822" cy="347441"/>
            </a:xfrm>
            <a:custGeom>
              <a:avLst/>
              <a:gdLst/>
              <a:ahLst/>
              <a:cxnLst/>
              <a:rect l="0" t="0" r="0" b="0"/>
              <a:pathLst>
                <a:path w="38822" h="347441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233" y="127234"/>
                  </a:lnTo>
                  <a:lnTo>
                    <a:pt x="9761" y="180418"/>
                  </a:lnTo>
                  <a:lnTo>
                    <a:pt x="21772" y="241009"/>
                  </a:lnTo>
                  <a:lnTo>
                    <a:pt x="26360" y="291988"/>
                  </a:lnTo>
                  <a:lnTo>
                    <a:pt x="38821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717388" y="1579274"/>
              <a:ext cx="221100" cy="1"/>
            </a:xfrm>
            <a:custGeom>
              <a:avLst/>
              <a:gdLst/>
              <a:ahLst/>
              <a:cxnLst/>
              <a:rect l="0" t="0" r="0" b="0"/>
              <a:pathLst>
                <a:path w="221100" h="1">
                  <a:moveTo>
                    <a:pt x="221099" y="0"/>
                  </a:moveTo>
                  <a:lnTo>
                    <a:pt x="166954" y="0"/>
                  </a:lnTo>
                  <a:lnTo>
                    <a:pt x="112007" y="0"/>
                  </a:lnTo>
                  <a:lnTo>
                    <a:pt x="5609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875316" y="1621059"/>
              <a:ext cx="125992" cy="168802"/>
            </a:xfrm>
            <a:custGeom>
              <a:avLst/>
              <a:gdLst/>
              <a:ahLst/>
              <a:cxnLst/>
              <a:rect l="0" t="0" r="0" b="0"/>
              <a:pathLst>
                <a:path w="125992" h="168802">
                  <a:moveTo>
                    <a:pt x="0" y="63500"/>
                  </a:moveTo>
                  <a:lnTo>
                    <a:pt x="37478" y="71833"/>
                  </a:lnTo>
                  <a:lnTo>
                    <a:pt x="88901" y="73595"/>
                  </a:lnTo>
                  <a:lnTo>
                    <a:pt x="100211" y="70230"/>
                  </a:lnTo>
                  <a:lnTo>
                    <a:pt x="119018" y="57133"/>
                  </a:lnTo>
                  <a:lnTo>
                    <a:pt x="123799" y="48727"/>
                  </a:lnTo>
                  <a:lnTo>
                    <a:pt x="125991" y="30028"/>
                  </a:lnTo>
                  <a:lnTo>
                    <a:pt x="119947" y="13139"/>
                  </a:lnTo>
                  <a:lnTo>
                    <a:pt x="115059" y="5359"/>
                  </a:lnTo>
                  <a:lnTo>
                    <a:pt x="107122" y="1343"/>
                  </a:lnTo>
                  <a:lnTo>
                    <a:pt x="85824" y="0"/>
                  </a:lnTo>
                  <a:lnTo>
                    <a:pt x="66999" y="6422"/>
                  </a:lnTo>
                  <a:lnTo>
                    <a:pt x="35851" y="29609"/>
                  </a:lnTo>
                  <a:lnTo>
                    <a:pt x="27632" y="49217"/>
                  </a:lnTo>
                  <a:lnTo>
                    <a:pt x="22356" y="99933"/>
                  </a:lnTo>
                  <a:lnTo>
                    <a:pt x="27873" y="124146"/>
                  </a:lnTo>
                  <a:lnTo>
                    <a:pt x="44134" y="154389"/>
                  </a:lnTo>
                  <a:lnTo>
                    <a:pt x="50480" y="162697"/>
                  </a:lnTo>
                  <a:lnTo>
                    <a:pt x="58219" y="167066"/>
                  </a:lnTo>
                  <a:lnTo>
                    <a:pt x="76178" y="168801"/>
                  </a:lnTo>
                  <a:lnTo>
                    <a:pt x="115814" y="1582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033243" y="1610860"/>
              <a:ext cx="63173" cy="149020"/>
            </a:xfrm>
            <a:custGeom>
              <a:avLst/>
              <a:gdLst/>
              <a:ahLst/>
              <a:cxnLst/>
              <a:rect l="0" t="0" r="0" b="0"/>
              <a:pathLst>
                <a:path w="63173" h="149020">
                  <a:moveTo>
                    <a:pt x="0" y="84228"/>
                  </a:moveTo>
                  <a:lnTo>
                    <a:pt x="14654" y="146320"/>
                  </a:lnTo>
                  <a:lnTo>
                    <a:pt x="15619" y="149019"/>
                  </a:lnTo>
                  <a:lnTo>
                    <a:pt x="3895" y="95327"/>
                  </a:lnTo>
                  <a:lnTo>
                    <a:pt x="1731" y="68883"/>
                  </a:lnTo>
                  <a:lnTo>
                    <a:pt x="7008" y="44653"/>
                  </a:lnTo>
                  <a:lnTo>
                    <a:pt x="11691" y="33278"/>
                  </a:lnTo>
                  <a:lnTo>
                    <a:pt x="26254" y="17520"/>
                  </a:lnTo>
                  <a:lnTo>
                    <a:pt x="47944" y="5191"/>
                  </a:lnTo>
                  <a:lnTo>
                    <a:pt x="631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141141" y="1627555"/>
              <a:ext cx="144787" cy="162290"/>
            </a:xfrm>
            <a:custGeom>
              <a:avLst/>
              <a:gdLst/>
              <a:ahLst/>
              <a:cxnLst/>
              <a:rect l="0" t="0" r="0" b="0"/>
              <a:pathLst>
                <a:path w="144787" h="162290">
                  <a:moveTo>
                    <a:pt x="7916" y="35947"/>
                  </a:moveTo>
                  <a:lnTo>
                    <a:pt x="13505" y="94564"/>
                  </a:lnTo>
                  <a:lnTo>
                    <a:pt x="22570" y="134943"/>
                  </a:lnTo>
                  <a:lnTo>
                    <a:pt x="22365" y="139379"/>
                  </a:lnTo>
                  <a:lnTo>
                    <a:pt x="19888" y="137657"/>
                  </a:lnTo>
                  <a:lnTo>
                    <a:pt x="15898" y="131830"/>
                  </a:lnTo>
                  <a:lnTo>
                    <a:pt x="2257" y="81620"/>
                  </a:lnTo>
                  <a:lnTo>
                    <a:pt x="0" y="40641"/>
                  </a:lnTo>
                  <a:lnTo>
                    <a:pt x="3618" y="16976"/>
                  </a:lnTo>
                  <a:lnTo>
                    <a:pt x="9730" y="9262"/>
                  </a:lnTo>
                  <a:lnTo>
                    <a:pt x="28999" y="690"/>
                  </a:lnTo>
                  <a:lnTo>
                    <a:pt x="50041" y="0"/>
                  </a:lnTo>
                  <a:lnTo>
                    <a:pt x="60566" y="1454"/>
                  </a:lnTo>
                  <a:lnTo>
                    <a:pt x="81619" y="12428"/>
                  </a:lnTo>
                  <a:lnTo>
                    <a:pt x="110083" y="38337"/>
                  </a:lnTo>
                  <a:lnTo>
                    <a:pt x="130214" y="68241"/>
                  </a:lnTo>
                  <a:lnTo>
                    <a:pt x="138310" y="90074"/>
                  </a:lnTo>
                  <a:lnTo>
                    <a:pt x="143506" y="135979"/>
                  </a:lnTo>
                  <a:lnTo>
                    <a:pt x="144786" y="1622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612311" y="1421347"/>
              <a:ext cx="63172" cy="379027"/>
            </a:xfrm>
            <a:custGeom>
              <a:avLst/>
              <a:gdLst/>
              <a:ahLst/>
              <a:cxnLst/>
              <a:rect l="0" t="0" r="0" b="0"/>
              <a:pathLst>
                <a:path w="63172" h="379027">
                  <a:moveTo>
                    <a:pt x="0" y="0"/>
                  </a:moveTo>
                  <a:lnTo>
                    <a:pt x="9065" y="58617"/>
                  </a:lnTo>
                  <a:lnTo>
                    <a:pt x="15684" y="110174"/>
                  </a:lnTo>
                  <a:lnTo>
                    <a:pt x="19465" y="169905"/>
                  </a:lnTo>
                  <a:lnTo>
                    <a:pt x="29147" y="227754"/>
                  </a:lnTo>
                  <a:lnTo>
                    <a:pt x="42326" y="279215"/>
                  </a:lnTo>
                  <a:lnTo>
                    <a:pt x="56193" y="339423"/>
                  </a:lnTo>
                  <a:lnTo>
                    <a:pt x="63171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782962" y="1442404"/>
              <a:ext cx="29391" cy="379027"/>
            </a:xfrm>
            <a:custGeom>
              <a:avLst/>
              <a:gdLst/>
              <a:ahLst/>
              <a:cxnLst/>
              <a:rect l="0" t="0" r="0" b="0"/>
              <a:pathLst>
                <a:path w="29391" h="379027">
                  <a:moveTo>
                    <a:pt x="8333" y="0"/>
                  </a:moveTo>
                  <a:lnTo>
                    <a:pt x="0" y="37478"/>
                  </a:lnTo>
                  <a:lnTo>
                    <a:pt x="1575" y="72325"/>
                  </a:lnTo>
                  <a:lnTo>
                    <a:pt x="6999" y="132309"/>
                  </a:lnTo>
                  <a:lnTo>
                    <a:pt x="15305" y="188872"/>
                  </a:lnTo>
                  <a:lnTo>
                    <a:pt x="17808" y="237026"/>
                  </a:lnTo>
                  <a:lnTo>
                    <a:pt x="19719" y="287169"/>
                  </a:lnTo>
                  <a:lnTo>
                    <a:pt x="27133" y="343507"/>
                  </a:lnTo>
                  <a:lnTo>
                    <a:pt x="2939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633368" y="1646434"/>
              <a:ext cx="157928" cy="48655"/>
            </a:xfrm>
            <a:custGeom>
              <a:avLst/>
              <a:gdLst/>
              <a:ahLst/>
              <a:cxnLst/>
              <a:rect l="0" t="0" r="0" b="0"/>
              <a:pathLst>
                <a:path w="157928" h="48655">
                  <a:moveTo>
                    <a:pt x="157927" y="48654"/>
                  </a:moveTo>
                  <a:lnTo>
                    <a:pt x="139946" y="24607"/>
                  </a:lnTo>
                  <a:lnTo>
                    <a:pt x="123030" y="10280"/>
                  </a:lnTo>
                  <a:lnTo>
                    <a:pt x="100693" y="2353"/>
                  </a:lnTo>
                  <a:lnTo>
                    <a:pt x="76337" y="0"/>
                  </a:lnTo>
                  <a:lnTo>
                    <a:pt x="14270" y="13047"/>
                  </a:lnTo>
                  <a:lnTo>
                    <a:pt x="0" y="170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801823" y="1639282"/>
              <a:ext cx="147401" cy="164836"/>
            </a:xfrm>
            <a:custGeom>
              <a:avLst/>
              <a:gdLst/>
              <a:ahLst/>
              <a:cxnLst/>
              <a:rect l="0" t="0" r="0" b="0"/>
              <a:pathLst>
                <a:path w="147401" h="164836">
                  <a:moveTo>
                    <a:pt x="0" y="87391"/>
                  </a:moveTo>
                  <a:lnTo>
                    <a:pt x="58618" y="87391"/>
                  </a:lnTo>
                  <a:lnTo>
                    <a:pt x="98997" y="87391"/>
                  </a:lnTo>
                  <a:lnTo>
                    <a:pt x="109282" y="83882"/>
                  </a:lnTo>
                  <a:lnTo>
                    <a:pt x="123829" y="70624"/>
                  </a:lnTo>
                  <a:lnTo>
                    <a:pt x="127007" y="62175"/>
                  </a:lnTo>
                  <a:lnTo>
                    <a:pt x="127418" y="43429"/>
                  </a:lnTo>
                  <a:lnTo>
                    <a:pt x="120581" y="26518"/>
                  </a:lnTo>
                  <a:lnTo>
                    <a:pt x="115483" y="18733"/>
                  </a:lnTo>
                  <a:lnTo>
                    <a:pt x="100459" y="6964"/>
                  </a:lnTo>
                  <a:lnTo>
                    <a:pt x="91539" y="2187"/>
                  </a:lnTo>
                  <a:lnTo>
                    <a:pt x="69151" y="0"/>
                  </a:lnTo>
                  <a:lnTo>
                    <a:pt x="45942" y="4097"/>
                  </a:lnTo>
                  <a:lnTo>
                    <a:pt x="27828" y="13717"/>
                  </a:lnTo>
                  <a:lnTo>
                    <a:pt x="15099" y="28911"/>
                  </a:lnTo>
                  <a:lnTo>
                    <a:pt x="10066" y="37876"/>
                  </a:lnTo>
                  <a:lnTo>
                    <a:pt x="7594" y="57196"/>
                  </a:lnTo>
                  <a:lnTo>
                    <a:pt x="11564" y="77480"/>
                  </a:lnTo>
                  <a:lnTo>
                    <a:pt x="39666" y="129586"/>
                  </a:lnTo>
                  <a:lnTo>
                    <a:pt x="56234" y="144359"/>
                  </a:lnTo>
                  <a:lnTo>
                    <a:pt x="101056" y="163375"/>
                  </a:lnTo>
                  <a:lnTo>
                    <a:pt x="121343" y="164835"/>
                  </a:lnTo>
                  <a:lnTo>
                    <a:pt x="147400" y="1610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970280" y="1685378"/>
              <a:ext cx="210571" cy="157110"/>
            </a:xfrm>
            <a:custGeom>
              <a:avLst/>
              <a:gdLst/>
              <a:ahLst/>
              <a:cxnLst/>
              <a:rect l="0" t="0" r="0" b="0"/>
              <a:pathLst>
                <a:path w="210571" h="157110">
                  <a:moveTo>
                    <a:pt x="0" y="20238"/>
                  </a:moveTo>
                  <a:lnTo>
                    <a:pt x="5589" y="82331"/>
                  </a:lnTo>
                  <a:lnTo>
                    <a:pt x="14654" y="114675"/>
                  </a:lnTo>
                  <a:lnTo>
                    <a:pt x="15618" y="115951"/>
                  </a:lnTo>
                  <a:lnTo>
                    <a:pt x="11429" y="60904"/>
                  </a:lnTo>
                  <a:lnTo>
                    <a:pt x="16384" y="22928"/>
                  </a:lnTo>
                  <a:lnTo>
                    <a:pt x="21451" y="16183"/>
                  </a:lnTo>
                  <a:lnTo>
                    <a:pt x="28339" y="12855"/>
                  </a:lnTo>
                  <a:lnTo>
                    <a:pt x="36440" y="11807"/>
                  </a:lnTo>
                  <a:lnTo>
                    <a:pt x="54800" y="20000"/>
                  </a:lnTo>
                  <a:lnTo>
                    <a:pt x="89593" y="48267"/>
                  </a:lnTo>
                  <a:lnTo>
                    <a:pt x="93654" y="48283"/>
                  </a:lnTo>
                  <a:lnTo>
                    <a:pt x="95191" y="43614"/>
                  </a:lnTo>
                  <a:lnTo>
                    <a:pt x="98005" y="17806"/>
                  </a:lnTo>
                  <a:lnTo>
                    <a:pt x="100431" y="8088"/>
                  </a:lnTo>
                  <a:lnTo>
                    <a:pt x="106728" y="2779"/>
                  </a:lnTo>
                  <a:lnTo>
                    <a:pt x="126204" y="0"/>
                  </a:lnTo>
                  <a:lnTo>
                    <a:pt x="135609" y="3237"/>
                  </a:lnTo>
                  <a:lnTo>
                    <a:pt x="152297" y="16191"/>
                  </a:lnTo>
                  <a:lnTo>
                    <a:pt x="174846" y="43216"/>
                  </a:lnTo>
                  <a:lnTo>
                    <a:pt x="199034" y="102524"/>
                  </a:lnTo>
                  <a:lnTo>
                    <a:pt x="210570" y="1571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9233492" y="1716145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54144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9191378" y="160033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259833" y="1666429"/>
              <a:ext cx="144126" cy="200102"/>
            </a:xfrm>
            <a:custGeom>
              <a:avLst/>
              <a:gdLst/>
              <a:ahLst/>
              <a:cxnLst/>
              <a:rect l="0" t="0" r="0" b="0"/>
              <a:pathLst>
                <a:path w="144126" h="200102">
                  <a:moveTo>
                    <a:pt x="78944" y="18130"/>
                  </a:moveTo>
                  <a:lnTo>
                    <a:pt x="67765" y="6952"/>
                  </a:lnTo>
                  <a:lnTo>
                    <a:pt x="49799" y="1464"/>
                  </a:lnTo>
                  <a:lnTo>
                    <a:pt x="38457" y="0"/>
                  </a:lnTo>
                  <a:lnTo>
                    <a:pt x="16496" y="4613"/>
                  </a:lnTo>
                  <a:lnTo>
                    <a:pt x="5727" y="9119"/>
                  </a:lnTo>
                  <a:lnTo>
                    <a:pt x="887" y="15632"/>
                  </a:lnTo>
                  <a:lnTo>
                    <a:pt x="0" y="23484"/>
                  </a:lnTo>
                  <a:lnTo>
                    <a:pt x="1748" y="32228"/>
                  </a:lnTo>
                  <a:lnTo>
                    <a:pt x="13049" y="48182"/>
                  </a:lnTo>
                  <a:lnTo>
                    <a:pt x="29770" y="61902"/>
                  </a:lnTo>
                  <a:lnTo>
                    <a:pt x="88608" y="89019"/>
                  </a:lnTo>
                  <a:lnTo>
                    <a:pt x="127501" y="120460"/>
                  </a:lnTo>
                  <a:lnTo>
                    <a:pt x="143375" y="152305"/>
                  </a:lnTo>
                  <a:lnTo>
                    <a:pt x="144125" y="162562"/>
                  </a:lnTo>
                  <a:lnTo>
                    <a:pt x="138718" y="180198"/>
                  </a:lnTo>
                  <a:lnTo>
                    <a:pt x="125398" y="192716"/>
                  </a:lnTo>
                  <a:lnTo>
                    <a:pt x="116932" y="197692"/>
                  </a:lnTo>
                  <a:lnTo>
                    <a:pt x="98167" y="200101"/>
                  </a:lnTo>
                  <a:lnTo>
                    <a:pt x="70992" y="194880"/>
                  </a:lnTo>
                  <a:lnTo>
                    <a:pt x="47359" y="186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403555" y="1712410"/>
              <a:ext cx="114956" cy="359093"/>
            </a:xfrm>
            <a:custGeom>
              <a:avLst/>
              <a:gdLst/>
              <a:ahLst/>
              <a:cxnLst/>
              <a:rect l="0" t="0" r="0" b="0"/>
              <a:pathLst>
                <a:path w="114956" h="359093">
                  <a:moveTo>
                    <a:pt x="29979" y="151134"/>
                  </a:moveTo>
                  <a:lnTo>
                    <a:pt x="29979" y="205278"/>
                  </a:lnTo>
                  <a:lnTo>
                    <a:pt x="35568" y="265814"/>
                  </a:lnTo>
                  <a:lnTo>
                    <a:pt x="39531" y="325692"/>
                  </a:lnTo>
                  <a:lnTo>
                    <a:pt x="40073" y="354277"/>
                  </a:lnTo>
                  <a:lnTo>
                    <a:pt x="39048" y="359092"/>
                  </a:lnTo>
                  <a:lnTo>
                    <a:pt x="37195" y="357623"/>
                  </a:lnTo>
                  <a:lnTo>
                    <a:pt x="25815" y="321643"/>
                  </a:lnTo>
                  <a:lnTo>
                    <a:pt x="21335" y="271845"/>
                  </a:lnTo>
                  <a:lnTo>
                    <a:pt x="12587" y="215012"/>
                  </a:lnTo>
                  <a:lnTo>
                    <a:pt x="6527" y="156126"/>
                  </a:lnTo>
                  <a:lnTo>
                    <a:pt x="0" y="98827"/>
                  </a:lnTo>
                  <a:lnTo>
                    <a:pt x="4459" y="48418"/>
                  </a:lnTo>
                  <a:lnTo>
                    <a:pt x="18778" y="7616"/>
                  </a:lnTo>
                  <a:lnTo>
                    <a:pt x="26021" y="1643"/>
                  </a:lnTo>
                  <a:lnTo>
                    <a:pt x="34359" y="0"/>
                  </a:lnTo>
                  <a:lnTo>
                    <a:pt x="43428" y="1245"/>
                  </a:lnTo>
                  <a:lnTo>
                    <a:pt x="59742" y="11987"/>
                  </a:lnTo>
                  <a:lnTo>
                    <a:pt x="110591" y="72328"/>
                  </a:lnTo>
                  <a:lnTo>
                    <a:pt x="114136" y="81049"/>
                  </a:lnTo>
                  <a:lnTo>
                    <a:pt x="114955" y="100098"/>
                  </a:lnTo>
                  <a:lnTo>
                    <a:pt x="111196" y="107751"/>
                  </a:lnTo>
                  <a:lnTo>
                    <a:pt x="97661" y="119374"/>
                  </a:lnTo>
                  <a:lnTo>
                    <a:pt x="40507" y="1300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501644" y="1516103"/>
              <a:ext cx="247745" cy="370889"/>
            </a:xfrm>
            <a:custGeom>
              <a:avLst/>
              <a:gdLst/>
              <a:ahLst/>
              <a:cxnLst/>
              <a:rect l="0" t="0" r="0" b="0"/>
              <a:pathLst>
                <a:path w="247745" h="370889">
                  <a:moveTo>
                    <a:pt x="5589" y="0"/>
                  </a:moveTo>
                  <a:lnTo>
                    <a:pt x="0" y="16768"/>
                  </a:lnTo>
                  <a:lnTo>
                    <a:pt x="4442" y="68346"/>
                  </a:lnTo>
                  <a:lnTo>
                    <a:pt x="16584" y="127234"/>
                  </a:lnTo>
                  <a:lnTo>
                    <a:pt x="26784" y="180419"/>
                  </a:lnTo>
                  <a:lnTo>
                    <a:pt x="40711" y="241009"/>
                  </a:lnTo>
                  <a:lnTo>
                    <a:pt x="45631" y="291989"/>
                  </a:lnTo>
                  <a:lnTo>
                    <a:pt x="52678" y="332960"/>
                  </a:lnTo>
                  <a:lnTo>
                    <a:pt x="54530" y="336617"/>
                  </a:lnTo>
                  <a:lnTo>
                    <a:pt x="55764" y="334376"/>
                  </a:lnTo>
                  <a:lnTo>
                    <a:pt x="72741" y="272976"/>
                  </a:lnTo>
                  <a:lnTo>
                    <a:pt x="78434" y="267382"/>
                  </a:lnTo>
                  <a:lnTo>
                    <a:pt x="85737" y="264823"/>
                  </a:lnTo>
                  <a:lnTo>
                    <a:pt x="94116" y="264286"/>
                  </a:lnTo>
                  <a:lnTo>
                    <a:pt x="100872" y="268608"/>
                  </a:lnTo>
                  <a:lnTo>
                    <a:pt x="129647" y="316334"/>
                  </a:lnTo>
                  <a:lnTo>
                    <a:pt x="133646" y="337125"/>
                  </a:lnTo>
                  <a:lnTo>
                    <a:pt x="132693" y="349875"/>
                  </a:lnTo>
                  <a:lnTo>
                    <a:pt x="133327" y="331914"/>
                  </a:lnTo>
                  <a:lnTo>
                    <a:pt x="137621" y="313634"/>
                  </a:lnTo>
                  <a:lnTo>
                    <a:pt x="143913" y="306185"/>
                  </a:lnTo>
                  <a:lnTo>
                    <a:pt x="184515" y="285826"/>
                  </a:lnTo>
                  <a:lnTo>
                    <a:pt x="213022" y="271083"/>
                  </a:lnTo>
                  <a:lnTo>
                    <a:pt x="221087" y="264950"/>
                  </a:lnTo>
                  <a:lnTo>
                    <a:pt x="225294" y="256182"/>
                  </a:lnTo>
                  <a:lnTo>
                    <a:pt x="226848" y="233962"/>
                  </a:lnTo>
                  <a:lnTo>
                    <a:pt x="220519" y="214727"/>
                  </a:lnTo>
                  <a:lnTo>
                    <a:pt x="215557" y="206323"/>
                  </a:lnTo>
                  <a:lnTo>
                    <a:pt x="207568" y="201889"/>
                  </a:lnTo>
                  <a:lnTo>
                    <a:pt x="186215" y="200083"/>
                  </a:lnTo>
                  <a:lnTo>
                    <a:pt x="176309" y="203579"/>
                  </a:lnTo>
                  <a:lnTo>
                    <a:pt x="159063" y="216822"/>
                  </a:lnTo>
                  <a:lnTo>
                    <a:pt x="141790" y="244008"/>
                  </a:lnTo>
                  <a:lnTo>
                    <a:pt x="139432" y="267155"/>
                  </a:lnTo>
                  <a:lnTo>
                    <a:pt x="147450" y="314554"/>
                  </a:lnTo>
                  <a:lnTo>
                    <a:pt x="162525" y="347055"/>
                  </a:lnTo>
                  <a:lnTo>
                    <a:pt x="178284" y="362087"/>
                  </a:lnTo>
                  <a:lnTo>
                    <a:pt x="187400" y="367733"/>
                  </a:lnTo>
                  <a:lnTo>
                    <a:pt x="210006" y="370888"/>
                  </a:lnTo>
                  <a:lnTo>
                    <a:pt x="247744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9772853" y="1705616"/>
              <a:ext cx="71293" cy="171162"/>
            </a:xfrm>
            <a:custGeom>
              <a:avLst/>
              <a:gdLst/>
              <a:ahLst/>
              <a:cxnLst/>
              <a:rect l="0" t="0" r="0" b="0"/>
              <a:pathLst>
                <a:path w="71293" h="171162">
                  <a:moveTo>
                    <a:pt x="8121" y="94757"/>
                  </a:moveTo>
                  <a:lnTo>
                    <a:pt x="26079" y="148632"/>
                  </a:lnTo>
                  <a:lnTo>
                    <a:pt x="33979" y="171161"/>
                  </a:lnTo>
                  <a:lnTo>
                    <a:pt x="28781" y="151840"/>
                  </a:lnTo>
                  <a:lnTo>
                    <a:pt x="5715" y="95573"/>
                  </a:lnTo>
                  <a:lnTo>
                    <a:pt x="0" y="57824"/>
                  </a:lnTo>
                  <a:lnTo>
                    <a:pt x="4902" y="37008"/>
                  </a:lnTo>
                  <a:lnTo>
                    <a:pt x="9484" y="28181"/>
                  </a:lnTo>
                  <a:lnTo>
                    <a:pt x="23935" y="15255"/>
                  </a:lnTo>
                  <a:lnTo>
                    <a:pt x="40886" y="6780"/>
                  </a:lnTo>
                  <a:lnTo>
                    <a:pt x="7129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9854673" y="1736065"/>
              <a:ext cx="105286" cy="169594"/>
            </a:xfrm>
            <a:custGeom>
              <a:avLst/>
              <a:gdLst/>
              <a:ahLst/>
              <a:cxnLst/>
              <a:rect l="0" t="0" r="0" b="0"/>
              <a:pathLst>
                <a:path w="105286" h="169594">
                  <a:moveTo>
                    <a:pt x="0" y="22194"/>
                  </a:moveTo>
                  <a:lnTo>
                    <a:pt x="9576" y="46240"/>
                  </a:lnTo>
                  <a:lnTo>
                    <a:pt x="20244" y="60567"/>
                  </a:lnTo>
                  <a:lnTo>
                    <a:pt x="39023" y="68494"/>
                  </a:lnTo>
                  <a:lnTo>
                    <a:pt x="50582" y="70608"/>
                  </a:lnTo>
                  <a:lnTo>
                    <a:pt x="60628" y="69678"/>
                  </a:lnTo>
                  <a:lnTo>
                    <a:pt x="78029" y="62405"/>
                  </a:lnTo>
                  <a:lnTo>
                    <a:pt x="90442" y="48254"/>
                  </a:lnTo>
                  <a:lnTo>
                    <a:pt x="95390" y="39567"/>
                  </a:lnTo>
                  <a:lnTo>
                    <a:pt x="96349" y="31436"/>
                  </a:lnTo>
                  <a:lnTo>
                    <a:pt x="91174" y="16163"/>
                  </a:lnTo>
                  <a:lnTo>
                    <a:pt x="77957" y="4695"/>
                  </a:lnTo>
                  <a:lnTo>
                    <a:pt x="69519" y="0"/>
                  </a:lnTo>
                  <a:lnTo>
                    <a:pt x="60384" y="379"/>
                  </a:lnTo>
                  <a:lnTo>
                    <a:pt x="40876" y="10158"/>
                  </a:lnTo>
                  <a:lnTo>
                    <a:pt x="34270" y="18849"/>
                  </a:lnTo>
                  <a:lnTo>
                    <a:pt x="17208" y="74165"/>
                  </a:lnTo>
                  <a:lnTo>
                    <a:pt x="16617" y="95595"/>
                  </a:lnTo>
                  <a:lnTo>
                    <a:pt x="21424" y="116818"/>
                  </a:lnTo>
                  <a:lnTo>
                    <a:pt x="31359" y="137948"/>
                  </a:lnTo>
                  <a:lnTo>
                    <a:pt x="46693" y="152799"/>
                  </a:lnTo>
                  <a:lnTo>
                    <a:pt x="65206" y="162129"/>
                  </a:lnTo>
                  <a:lnTo>
                    <a:pt x="105285" y="1695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9989756" y="1716145"/>
              <a:ext cx="98330" cy="200042"/>
            </a:xfrm>
            <a:custGeom>
              <a:avLst/>
              <a:gdLst/>
              <a:ahLst/>
              <a:cxnLst/>
              <a:rect l="0" t="0" r="0" b="0"/>
              <a:pathLst>
                <a:path w="98330" h="200042">
                  <a:moveTo>
                    <a:pt x="64959" y="0"/>
                  </a:moveTo>
                  <a:lnTo>
                    <a:pt x="42602" y="0"/>
                  </a:lnTo>
                  <a:lnTo>
                    <a:pt x="25386" y="6239"/>
                  </a:lnTo>
                  <a:lnTo>
                    <a:pt x="17520" y="11178"/>
                  </a:lnTo>
                  <a:lnTo>
                    <a:pt x="5661" y="26025"/>
                  </a:lnTo>
                  <a:lnTo>
                    <a:pt x="860" y="34897"/>
                  </a:lnTo>
                  <a:lnTo>
                    <a:pt x="0" y="44322"/>
                  </a:lnTo>
                  <a:lnTo>
                    <a:pt x="5282" y="64152"/>
                  </a:lnTo>
                  <a:lnTo>
                    <a:pt x="18549" y="81544"/>
                  </a:lnTo>
                  <a:lnTo>
                    <a:pt x="36143" y="95903"/>
                  </a:lnTo>
                  <a:lnTo>
                    <a:pt x="80791" y="124138"/>
                  </a:lnTo>
                  <a:lnTo>
                    <a:pt x="97466" y="149865"/>
                  </a:lnTo>
                  <a:lnTo>
                    <a:pt x="98329" y="159572"/>
                  </a:lnTo>
                  <a:lnTo>
                    <a:pt x="93048" y="179715"/>
                  </a:lnTo>
                  <a:lnTo>
                    <a:pt x="86025" y="186490"/>
                  </a:lnTo>
                  <a:lnTo>
                    <a:pt x="65742" y="194019"/>
                  </a:lnTo>
                  <a:lnTo>
                    <a:pt x="22845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1537160" y="2084642"/>
            <a:ext cx="7348893" cy="507540"/>
            <a:chOff x="1537160" y="2084642"/>
            <a:chExt cx="7348893" cy="507540"/>
          </a:xfrm>
        </p:grpSpPr>
        <p:sp>
          <p:nvSpPr>
            <p:cNvPr id="121" name="Freeform 120"/>
            <p:cNvSpPr/>
            <p:nvPr/>
          </p:nvSpPr>
          <p:spPr>
            <a:xfrm>
              <a:off x="1537160" y="2484725"/>
              <a:ext cx="84229" cy="31586"/>
            </a:xfrm>
            <a:custGeom>
              <a:avLst/>
              <a:gdLst/>
              <a:ahLst/>
              <a:cxnLst/>
              <a:rect l="0" t="0" r="0" b="0"/>
              <a:pathLst>
                <a:path w="84229" h="31586">
                  <a:moveTo>
                    <a:pt x="84228" y="0"/>
                  </a:moveTo>
                  <a:lnTo>
                    <a:pt x="57842" y="1564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726673" y="2223947"/>
              <a:ext cx="238779" cy="358799"/>
            </a:xfrm>
            <a:custGeom>
              <a:avLst/>
              <a:gdLst/>
              <a:ahLst/>
              <a:cxnLst/>
              <a:rect l="0" t="0" r="0" b="0"/>
              <a:pathLst>
                <a:path w="238779" h="358799">
                  <a:moveTo>
                    <a:pt x="168456" y="18623"/>
                  </a:moveTo>
                  <a:lnTo>
                    <a:pt x="113411" y="1834"/>
                  </a:lnTo>
                  <a:lnTo>
                    <a:pt x="76627" y="0"/>
                  </a:lnTo>
                  <a:lnTo>
                    <a:pt x="53944" y="3717"/>
                  </a:lnTo>
                  <a:lnTo>
                    <a:pt x="35283" y="12388"/>
                  </a:lnTo>
                  <a:lnTo>
                    <a:pt x="27032" y="17975"/>
                  </a:lnTo>
                  <a:lnTo>
                    <a:pt x="14744" y="33543"/>
                  </a:lnTo>
                  <a:lnTo>
                    <a:pt x="6553" y="53330"/>
                  </a:lnTo>
                  <a:lnTo>
                    <a:pt x="2912" y="77722"/>
                  </a:lnTo>
                  <a:lnTo>
                    <a:pt x="7534" y="101041"/>
                  </a:lnTo>
                  <a:lnTo>
                    <a:pt x="23289" y="130780"/>
                  </a:lnTo>
                  <a:lnTo>
                    <a:pt x="37257" y="145679"/>
                  </a:lnTo>
                  <a:lnTo>
                    <a:pt x="55163" y="156201"/>
                  </a:lnTo>
                  <a:lnTo>
                    <a:pt x="74820" y="158537"/>
                  </a:lnTo>
                  <a:lnTo>
                    <a:pt x="136969" y="150547"/>
                  </a:lnTo>
                  <a:lnTo>
                    <a:pt x="179004" y="160105"/>
                  </a:lnTo>
                  <a:lnTo>
                    <a:pt x="210576" y="181036"/>
                  </a:lnTo>
                  <a:lnTo>
                    <a:pt x="225390" y="202720"/>
                  </a:lnTo>
                  <a:lnTo>
                    <a:pt x="234704" y="227956"/>
                  </a:lnTo>
                  <a:lnTo>
                    <a:pt x="238778" y="267300"/>
                  </a:lnTo>
                  <a:lnTo>
                    <a:pt x="235585" y="290583"/>
                  </a:lnTo>
                  <a:lnTo>
                    <a:pt x="227147" y="309509"/>
                  </a:lnTo>
                  <a:lnTo>
                    <a:pt x="221621" y="317832"/>
                  </a:lnTo>
                  <a:lnTo>
                    <a:pt x="191488" y="340724"/>
                  </a:lnTo>
                  <a:lnTo>
                    <a:pt x="158513" y="356735"/>
                  </a:lnTo>
                  <a:lnTo>
                    <a:pt x="134011" y="358798"/>
                  </a:lnTo>
                  <a:lnTo>
                    <a:pt x="80154" y="350590"/>
                  </a:lnTo>
                  <a:lnTo>
                    <a:pt x="25027" y="334289"/>
                  </a:lnTo>
                  <a:lnTo>
                    <a:pt x="0" y="3239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992806" y="2421554"/>
              <a:ext cx="115834" cy="139105"/>
            </a:xfrm>
            <a:custGeom>
              <a:avLst/>
              <a:gdLst/>
              <a:ahLst/>
              <a:cxnLst/>
              <a:rect l="0" t="0" r="0" b="0"/>
              <a:pathLst>
                <a:path w="115834" h="139105">
                  <a:moveTo>
                    <a:pt x="91836" y="31585"/>
                  </a:moveTo>
                  <a:lnTo>
                    <a:pt x="80658" y="14818"/>
                  </a:lnTo>
                  <a:lnTo>
                    <a:pt x="72685" y="9879"/>
                  </a:lnTo>
                  <a:lnTo>
                    <a:pt x="51349" y="4391"/>
                  </a:lnTo>
                  <a:lnTo>
                    <a:pt x="41448" y="5267"/>
                  </a:lnTo>
                  <a:lnTo>
                    <a:pt x="24208" y="12479"/>
                  </a:lnTo>
                  <a:lnTo>
                    <a:pt x="11866" y="29723"/>
                  </a:lnTo>
                  <a:lnTo>
                    <a:pt x="3651" y="52985"/>
                  </a:lnTo>
                  <a:lnTo>
                    <a:pt x="0" y="78921"/>
                  </a:lnTo>
                  <a:lnTo>
                    <a:pt x="4617" y="102926"/>
                  </a:lnTo>
                  <a:lnTo>
                    <a:pt x="9123" y="114241"/>
                  </a:lnTo>
                  <a:lnTo>
                    <a:pt x="23489" y="129932"/>
                  </a:lnTo>
                  <a:lnTo>
                    <a:pt x="32234" y="135755"/>
                  </a:lnTo>
                  <a:lnTo>
                    <a:pt x="54427" y="139104"/>
                  </a:lnTo>
                  <a:lnTo>
                    <a:pt x="66897" y="138360"/>
                  </a:lnTo>
                  <a:lnTo>
                    <a:pt x="86991" y="128174"/>
                  </a:lnTo>
                  <a:lnTo>
                    <a:pt x="102551" y="111948"/>
                  </a:lnTo>
                  <a:lnTo>
                    <a:pt x="113366" y="93039"/>
                  </a:lnTo>
                  <a:lnTo>
                    <a:pt x="115833" y="72936"/>
                  </a:lnTo>
                  <a:lnTo>
                    <a:pt x="107885" y="31435"/>
                  </a:lnTo>
                  <a:lnTo>
                    <a:pt x="102535" y="23296"/>
                  </a:lnTo>
                  <a:lnTo>
                    <a:pt x="7077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158342" y="2334782"/>
              <a:ext cx="336912" cy="164239"/>
            </a:xfrm>
            <a:custGeom>
              <a:avLst/>
              <a:gdLst/>
              <a:ahLst/>
              <a:cxnLst/>
              <a:rect l="0" t="0" r="0" b="0"/>
              <a:pathLst>
                <a:path w="336912" h="164239">
                  <a:moveTo>
                    <a:pt x="0" y="107829"/>
                  </a:moveTo>
                  <a:lnTo>
                    <a:pt x="3119" y="150521"/>
                  </a:lnTo>
                  <a:lnTo>
                    <a:pt x="6065" y="164238"/>
                  </a:lnTo>
                  <a:lnTo>
                    <a:pt x="3475" y="158636"/>
                  </a:lnTo>
                  <a:lnTo>
                    <a:pt x="1030" y="130162"/>
                  </a:lnTo>
                  <a:lnTo>
                    <a:pt x="5894" y="97679"/>
                  </a:lnTo>
                  <a:lnTo>
                    <a:pt x="20333" y="71416"/>
                  </a:lnTo>
                  <a:lnTo>
                    <a:pt x="27593" y="67176"/>
                  </a:lnTo>
                  <a:lnTo>
                    <a:pt x="45019" y="65584"/>
                  </a:lnTo>
                  <a:lnTo>
                    <a:pt x="53409" y="69137"/>
                  </a:lnTo>
                  <a:lnTo>
                    <a:pt x="68971" y="82444"/>
                  </a:lnTo>
                  <a:lnTo>
                    <a:pt x="77447" y="103176"/>
                  </a:lnTo>
                  <a:lnTo>
                    <a:pt x="79707" y="115255"/>
                  </a:lnTo>
                  <a:lnTo>
                    <a:pt x="82384" y="118629"/>
                  </a:lnTo>
                  <a:lnTo>
                    <a:pt x="85338" y="116199"/>
                  </a:lnTo>
                  <a:lnTo>
                    <a:pt x="108501" y="56268"/>
                  </a:lnTo>
                  <a:lnTo>
                    <a:pt x="114448" y="45379"/>
                  </a:lnTo>
                  <a:lnTo>
                    <a:pt x="121922" y="39289"/>
                  </a:lnTo>
                  <a:lnTo>
                    <a:pt x="130414" y="36400"/>
                  </a:lnTo>
                  <a:lnTo>
                    <a:pt x="139585" y="35643"/>
                  </a:lnTo>
                  <a:lnTo>
                    <a:pt x="156014" y="41041"/>
                  </a:lnTo>
                  <a:lnTo>
                    <a:pt x="163671" y="45756"/>
                  </a:lnTo>
                  <a:lnTo>
                    <a:pt x="175298" y="60354"/>
                  </a:lnTo>
                  <a:lnTo>
                    <a:pt x="199717" y="118811"/>
                  </a:lnTo>
                  <a:lnTo>
                    <a:pt x="203335" y="129188"/>
                  </a:lnTo>
                  <a:lnTo>
                    <a:pt x="206916" y="131427"/>
                  </a:lnTo>
                  <a:lnTo>
                    <a:pt x="210474" y="128241"/>
                  </a:lnTo>
                  <a:lnTo>
                    <a:pt x="214015" y="121437"/>
                  </a:lnTo>
                  <a:lnTo>
                    <a:pt x="227309" y="110757"/>
                  </a:lnTo>
                  <a:lnTo>
                    <a:pt x="289572" y="77845"/>
                  </a:lnTo>
                  <a:lnTo>
                    <a:pt x="311836" y="52541"/>
                  </a:lnTo>
                  <a:lnTo>
                    <a:pt x="314346" y="42895"/>
                  </a:lnTo>
                  <a:lnTo>
                    <a:pt x="310894" y="22817"/>
                  </a:lnTo>
                  <a:lnTo>
                    <a:pt x="305529" y="14890"/>
                  </a:lnTo>
                  <a:lnTo>
                    <a:pt x="290208" y="2962"/>
                  </a:lnTo>
                  <a:lnTo>
                    <a:pt x="271701" y="0"/>
                  </a:lnTo>
                  <a:lnTo>
                    <a:pt x="261852" y="848"/>
                  </a:lnTo>
                  <a:lnTo>
                    <a:pt x="244670" y="11149"/>
                  </a:lnTo>
                  <a:lnTo>
                    <a:pt x="230405" y="27425"/>
                  </a:lnTo>
                  <a:lnTo>
                    <a:pt x="211715" y="69590"/>
                  </a:lnTo>
                  <a:lnTo>
                    <a:pt x="207824" y="82336"/>
                  </a:lnTo>
                  <a:lnTo>
                    <a:pt x="207569" y="93174"/>
                  </a:lnTo>
                  <a:lnTo>
                    <a:pt x="213525" y="111454"/>
                  </a:lnTo>
                  <a:lnTo>
                    <a:pt x="230032" y="134899"/>
                  </a:lnTo>
                  <a:lnTo>
                    <a:pt x="255331" y="151075"/>
                  </a:lnTo>
                  <a:lnTo>
                    <a:pt x="290643" y="157687"/>
                  </a:lnTo>
                  <a:lnTo>
                    <a:pt x="336911" y="1499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579481" y="2147813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0" y="49263"/>
                  </a:lnTo>
                  <a:lnTo>
                    <a:pt x="3120" y="110293"/>
                  </a:lnTo>
                  <a:lnTo>
                    <a:pt x="9066" y="168015"/>
                  </a:lnTo>
                  <a:lnTo>
                    <a:pt x="15685" y="218498"/>
                  </a:lnTo>
                  <a:lnTo>
                    <a:pt x="19996" y="276044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516310" y="2274155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104053" y="17958"/>
                  </a:lnTo>
                  <a:lnTo>
                    <a:pt x="59808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716352" y="2347854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5589" y="58617"/>
                  </a:lnTo>
                  <a:lnTo>
                    <a:pt x="18211" y="117308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726880" y="22530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800580" y="2271363"/>
              <a:ext cx="337110" cy="173665"/>
            </a:xfrm>
            <a:custGeom>
              <a:avLst/>
              <a:gdLst/>
              <a:ahLst/>
              <a:cxnLst/>
              <a:rect l="0" t="0" r="0" b="0"/>
              <a:pathLst>
                <a:path w="337110" h="173665">
                  <a:moveTo>
                    <a:pt x="0" y="87020"/>
                  </a:moveTo>
                  <a:lnTo>
                    <a:pt x="17958" y="150448"/>
                  </a:lnTo>
                  <a:lnTo>
                    <a:pt x="25858" y="173664"/>
                  </a:lnTo>
                  <a:lnTo>
                    <a:pt x="22802" y="113180"/>
                  </a:lnTo>
                  <a:lnTo>
                    <a:pt x="26902" y="89288"/>
                  </a:lnTo>
                  <a:lnTo>
                    <a:pt x="33142" y="81513"/>
                  </a:lnTo>
                  <a:lnTo>
                    <a:pt x="52555" y="72874"/>
                  </a:lnTo>
                  <a:lnTo>
                    <a:pt x="61942" y="72910"/>
                  </a:lnTo>
                  <a:lnTo>
                    <a:pt x="78613" y="79189"/>
                  </a:lnTo>
                  <a:lnTo>
                    <a:pt x="90701" y="92898"/>
                  </a:lnTo>
                  <a:lnTo>
                    <a:pt x="107993" y="130295"/>
                  </a:lnTo>
                  <a:lnTo>
                    <a:pt x="110600" y="132248"/>
                  </a:lnTo>
                  <a:lnTo>
                    <a:pt x="112338" y="128870"/>
                  </a:lnTo>
                  <a:lnTo>
                    <a:pt x="117695" y="79533"/>
                  </a:lnTo>
                  <a:lnTo>
                    <a:pt x="126788" y="61856"/>
                  </a:lnTo>
                  <a:lnTo>
                    <a:pt x="134829" y="57376"/>
                  </a:lnTo>
                  <a:lnTo>
                    <a:pt x="156240" y="55517"/>
                  </a:lnTo>
                  <a:lnTo>
                    <a:pt x="164991" y="58999"/>
                  </a:lnTo>
                  <a:lnTo>
                    <a:pt x="177835" y="72227"/>
                  </a:lnTo>
                  <a:lnTo>
                    <a:pt x="203142" y="129684"/>
                  </a:lnTo>
                  <a:lnTo>
                    <a:pt x="209102" y="170403"/>
                  </a:lnTo>
                  <a:lnTo>
                    <a:pt x="225167" y="107291"/>
                  </a:lnTo>
                  <a:lnTo>
                    <a:pt x="230830" y="99364"/>
                  </a:lnTo>
                  <a:lnTo>
                    <a:pt x="246480" y="87437"/>
                  </a:lnTo>
                  <a:lnTo>
                    <a:pt x="305706" y="62798"/>
                  </a:lnTo>
                  <a:lnTo>
                    <a:pt x="331435" y="46438"/>
                  </a:lnTo>
                  <a:lnTo>
                    <a:pt x="335600" y="38908"/>
                  </a:lnTo>
                  <a:lnTo>
                    <a:pt x="337109" y="21183"/>
                  </a:lnTo>
                  <a:lnTo>
                    <a:pt x="333534" y="13883"/>
                  </a:lnTo>
                  <a:lnTo>
                    <a:pt x="320203" y="2652"/>
                  </a:lnTo>
                  <a:lnTo>
                    <a:pt x="299460" y="0"/>
                  </a:lnTo>
                  <a:lnTo>
                    <a:pt x="275813" y="3891"/>
                  </a:lnTo>
                  <a:lnTo>
                    <a:pt x="253605" y="13419"/>
                  </a:lnTo>
                  <a:lnTo>
                    <a:pt x="238275" y="31692"/>
                  </a:lnTo>
                  <a:lnTo>
                    <a:pt x="232549" y="43115"/>
                  </a:lnTo>
                  <a:lnTo>
                    <a:pt x="229307" y="68287"/>
                  </a:lnTo>
                  <a:lnTo>
                    <a:pt x="236758" y="116985"/>
                  </a:lnTo>
                  <a:lnTo>
                    <a:pt x="251735" y="144122"/>
                  </a:lnTo>
                  <a:lnTo>
                    <a:pt x="267470" y="156462"/>
                  </a:lnTo>
                  <a:lnTo>
                    <a:pt x="276579" y="161391"/>
                  </a:lnTo>
                  <a:lnTo>
                    <a:pt x="299179" y="163748"/>
                  </a:lnTo>
                  <a:lnTo>
                    <a:pt x="336912" y="1607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186971" y="2215923"/>
              <a:ext cx="119056" cy="216160"/>
            </a:xfrm>
            <a:custGeom>
              <a:avLst/>
              <a:gdLst/>
              <a:ahLst/>
              <a:cxnLst/>
              <a:rect l="0" t="0" r="0" b="0"/>
              <a:pathLst>
                <a:path w="119056" h="216160">
                  <a:moveTo>
                    <a:pt x="87391" y="5590"/>
                  </a:moveTo>
                  <a:lnTo>
                    <a:pt x="70624" y="0"/>
                  </a:lnTo>
                  <a:lnTo>
                    <a:pt x="53033" y="376"/>
                  </a:lnTo>
                  <a:lnTo>
                    <a:pt x="34686" y="5612"/>
                  </a:lnTo>
                  <a:lnTo>
                    <a:pt x="18733" y="15738"/>
                  </a:lnTo>
                  <a:lnTo>
                    <a:pt x="6964" y="31157"/>
                  </a:lnTo>
                  <a:lnTo>
                    <a:pt x="2188" y="40182"/>
                  </a:lnTo>
                  <a:lnTo>
                    <a:pt x="0" y="59569"/>
                  </a:lnTo>
                  <a:lnTo>
                    <a:pt x="1055" y="69652"/>
                  </a:lnTo>
                  <a:lnTo>
                    <a:pt x="5267" y="77543"/>
                  </a:lnTo>
                  <a:lnTo>
                    <a:pt x="19306" y="89432"/>
                  </a:lnTo>
                  <a:lnTo>
                    <a:pt x="75407" y="102028"/>
                  </a:lnTo>
                  <a:lnTo>
                    <a:pt x="96103" y="109282"/>
                  </a:lnTo>
                  <a:lnTo>
                    <a:pt x="113100" y="120306"/>
                  </a:lnTo>
                  <a:lnTo>
                    <a:pt x="117399" y="128860"/>
                  </a:lnTo>
                  <a:lnTo>
                    <a:pt x="119055" y="150844"/>
                  </a:lnTo>
                  <a:lnTo>
                    <a:pt x="112772" y="169973"/>
                  </a:lnTo>
                  <a:lnTo>
                    <a:pt x="89675" y="201317"/>
                  </a:lnTo>
                  <a:lnTo>
                    <a:pt x="70079" y="209563"/>
                  </a:lnTo>
                  <a:lnTo>
                    <a:pt x="13692" y="2161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580083" y="2255429"/>
              <a:ext cx="147006" cy="225798"/>
            </a:xfrm>
            <a:custGeom>
              <a:avLst/>
              <a:gdLst/>
              <a:ahLst/>
              <a:cxnLst/>
              <a:rect l="0" t="0" r="0" b="0"/>
              <a:pathLst>
                <a:path w="147006" h="225798">
                  <a:moveTo>
                    <a:pt x="136476" y="29254"/>
                  </a:moveTo>
                  <a:lnTo>
                    <a:pt x="92514" y="5535"/>
                  </a:lnTo>
                  <a:lnTo>
                    <a:pt x="56640" y="0"/>
                  </a:lnTo>
                  <a:lnTo>
                    <a:pt x="36262" y="4944"/>
                  </a:lnTo>
                  <a:lnTo>
                    <a:pt x="27553" y="9538"/>
                  </a:lnTo>
                  <a:lnTo>
                    <a:pt x="14756" y="24001"/>
                  </a:lnTo>
                  <a:lnTo>
                    <a:pt x="9706" y="32771"/>
                  </a:lnTo>
                  <a:lnTo>
                    <a:pt x="1601" y="87704"/>
                  </a:lnTo>
                  <a:lnTo>
                    <a:pt x="0" y="144829"/>
                  </a:lnTo>
                  <a:lnTo>
                    <a:pt x="2120" y="171868"/>
                  </a:lnTo>
                  <a:lnTo>
                    <a:pt x="10862" y="195583"/>
                  </a:lnTo>
                  <a:lnTo>
                    <a:pt x="25665" y="211583"/>
                  </a:lnTo>
                  <a:lnTo>
                    <a:pt x="34526" y="217487"/>
                  </a:lnTo>
                  <a:lnTo>
                    <a:pt x="69354" y="225797"/>
                  </a:lnTo>
                  <a:lnTo>
                    <a:pt x="89486" y="221502"/>
                  </a:lnTo>
                  <a:lnTo>
                    <a:pt x="147005" y="1871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750473" y="2305848"/>
              <a:ext cx="155600" cy="146920"/>
            </a:xfrm>
            <a:custGeom>
              <a:avLst/>
              <a:gdLst/>
              <a:ahLst/>
              <a:cxnLst/>
              <a:rect l="0" t="0" r="0" b="0"/>
              <a:pathLst>
                <a:path w="155600" h="146920">
                  <a:moveTo>
                    <a:pt x="92428" y="84121"/>
                  </a:moveTo>
                  <a:lnTo>
                    <a:pt x="100762" y="46643"/>
                  </a:lnTo>
                  <a:lnTo>
                    <a:pt x="101493" y="34569"/>
                  </a:lnTo>
                  <a:lnTo>
                    <a:pt x="96067" y="14914"/>
                  </a:lnTo>
                  <a:lnTo>
                    <a:pt x="91345" y="6398"/>
                  </a:lnTo>
                  <a:lnTo>
                    <a:pt x="83517" y="1890"/>
                  </a:lnTo>
                  <a:lnTo>
                    <a:pt x="62341" y="0"/>
                  </a:lnTo>
                  <a:lnTo>
                    <a:pt x="43571" y="6180"/>
                  </a:lnTo>
                  <a:lnTo>
                    <a:pt x="35290" y="11103"/>
                  </a:lnTo>
                  <a:lnTo>
                    <a:pt x="22970" y="25932"/>
                  </a:lnTo>
                  <a:lnTo>
                    <a:pt x="5529" y="69637"/>
                  </a:lnTo>
                  <a:lnTo>
                    <a:pt x="0" y="109595"/>
                  </a:lnTo>
                  <a:lnTo>
                    <a:pt x="4945" y="130927"/>
                  </a:lnTo>
                  <a:lnTo>
                    <a:pt x="9540" y="139892"/>
                  </a:lnTo>
                  <a:lnTo>
                    <a:pt x="16112" y="144698"/>
                  </a:lnTo>
                  <a:lnTo>
                    <a:pt x="24003" y="146732"/>
                  </a:lnTo>
                  <a:lnTo>
                    <a:pt x="32774" y="146919"/>
                  </a:lnTo>
                  <a:lnTo>
                    <a:pt x="40960" y="143533"/>
                  </a:lnTo>
                  <a:lnTo>
                    <a:pt x="56295" y="130413"/>
                  </a:lnTo>
                  <a:lnTo>
                    <a:pt x="72494" y="103296"/>
                  </a:lnTo>
                  <a:lnTo>
                    <a:pt x="79113" y="67445"/>
                  </a:lnTo>
                  <a:lnTo>
                    <a:pt x="81212" y="63645"/>
                  </a:lnTo>
                  <a:lnTo>
                    <a:pt x="83781" y="65791"/>
                  </a:lnTo>
                  <a:lnTo>
                    <a:pt x="101899" y="97267"/>
                  </a:lnTo>
                  <a:lnTo>
                    <a:pt x="117694" y="110631"/>
                  </a:lnTo>
                  <a:lnTo>
                    <a:pt x="140079" y="121611"/>
                  </a:lnTo>
                  <a:lnTo>
                    <a:pt x="155599" y="1262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916601" y="2116227"/>
              <a:ext cx="52643" cy="347442"/>
            </a:xfrm>
            <a:custGeom>
              <a:avLst/>
              <a:gdLst/>
              <a:ahLst/>
              <a:cxnLst/>
              <a:rect l="0" t="0" r="0" b="0"/>
              <a:pathLst>
                <a:path w="52643" h="347442">
                  <a:moveTo>
                    <a:pt x="0" y="0"/>
                  </a:moveTo>
                  <a:lnTo>
                    <a:pt x="5589" y="58617"/>
                  </a:lnTo>
                  <a:lnTo>
                    <a:pt x="14654" y="110175"/>
                  </a:lnTo>
                  <a:lnTo>
                    <a:pt x="19159" y="169905"/>
                  </a:lnTo>
                  <a:lnTo>
                    <a:pt x="27917" y="230094"/>
                  </a:lnTo>
                  <a:lnTo>
                    <a:pt x="33981" y="292763"/>
                  </a:lnTo>
                  <a:lnTo>
                    <a:pt x="42823" y="326951"/>
                  </a:lnTo>
                  <a:lnTo>
                    <a:pt x="52642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000829" y="2137285"/>
              <a:ext cx="137074" cy="328818"/>
            </a:xfrm>
            <a:custGeom>
              <a:avLst/>
              <a:gdLst/>
              <a:ahLst/>
              <a:cxnLst/>
              <a:rect l="0" t="0" r="0" b="0"/>
              <a:pathLst>
                <a:path w="137074" h="328818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5589" y="171239"/>
                  </a:lnTo>
                  <a:lnTo>
                    <a:pt x="9065" y="221273"/>
                  </a:lnTo>
                  <a:lnTo>
                    <a:pt x="21789" y="282906"/>
                  </a:lnTo>
                  <a:lnTo>
                    <a:pt x="26061" y="297701"/>
                  </a:lnTo>
                  <a:lnTo>
                    <a:pt x="24061" y="292578"/>
                  </a:lnTo>
                  <a:lnTo>
                    <a:pt x="27536" y="269963"/>
                  </a:lnTo>
                  <a:lnTo>
                    <a:pt x="32395" y="263034"/>
                  </a:lnTo>
                  <a:lnTo>
                    <a:pt x="47153" y="252214"/>
                  </a:lnTo>
                  <a:lnTo>
                    <a:pt x="105727" y="228384"/>
                  </a:lnTo>
                  <a:lnTo>
                    <a:pt x="131412" y="212078"/>
                  </a:lnTo>
                  <a:lnTo>
                    <a:pt x="135571" y="204556"/>
                  </a:lnTo>
                  <a:lnTo>
                    <a:pt x="137073" y="186840"/>
                  </a:lnTo>
                  <a:lnTo>
                    <a:pt x="133496" y="179542"/>
                  </a:lnTo>
                  <a:lnTo>
                    <a:pt x="120163" y="168314"/>
                  </a:lnTo>
                  <a:lnTo>
                    <a:pt x="111694" y="166021"/>
                  </a:lnTo>
                  <a:lnTo>
                    <a:pt x="92926" y="166594"/>
                  </a:lnTo>
                  <a:lnTo>
                    <a:pt x="76005" y="173867"/>
                  </a:lnTo>
                  <a:lnTo>
                    <a:pt x="68217" y="179082"/>
                  </a:lnTo>
                  <a:lnTo>
                    <a:pt x="56445" y="197355"/>
                  </a:lnTo>
                  <a:lnTo>
                    <a:pt x="49653" y="219904"/>
                  </a:lnTo>
                  <a:lnTo>
                    <a:pt x="52406" y="252330"/>
                  </a:lnTo>
                  <a:lnTo>
                    <a:pt x="61801" y="284164"/>
                  </a:lnTo>
                  <a:lnTo>
                    <a:pt x="72700" y="305279"/>
                  </a:lnTo>
                  <a:lnTo>
                    <a:pt x="88463" y="320123"/>
                  </a:lnTo>
                  <a:lnTo>
                    <a:pt x="104827" y="328280"/>
                  </a:lnTo>
                  <a:lnTo>
                    <a:pt x="110829" y="328817"/>
                  </a:lnTo>
                  <a:lnTo>
                    <a:pt x="126342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154789" y="2086391"/>
              <a:ext cx="109253" cy="377429"/>
            </a:xfrm>
            <a:custGeom>
              <a:avLst/>
              <a:gdLst/>
              <a:ahLst/>
              <a:cxnLst/>
              <a:rect l="0" t="0" r="0" b="0"/>
              <a:pathLst>
                <a:path w="109253" h="377429">
                  <a:moveTo>
                    <a:pt x="98724" y="293049"/>
                  </a:moveTo>
                  <a:lnTo>
                    <a:pt x="89148" y="261767"/>
                  </a:lnTo>
                  <a:lnTo>
                    <a:pt x="78480" y="245611"/>
                  </a:lnTo>
                  <a:lnTo>
                    <a:pt x="71190" y="241536"/>
                  </a:lnTo>
                  <a:lnTo>
                    <a:pt x="53731" y="240129"/>
                  </a:lnTo>
                  <a:lnTo>
                    <a:pt x="37393" y="246522"/>
                  </a:lnTo>
                  <a:lnTo>
                    <a:pt x="29761" y="251503"/>
                  </a:lnTo>
                  <a:lnTo>
                    <a:pt x="18160" y="269515"/>
                  </a:lnTo>
                  <a:lnTo>
                    <a:pt x="1182" y="313617"/>
                  </a:lnTo>
                  <a:lnTo>
                    <a:pt x="0" y="334945"/>
                  </a:lnTo>
                  <a:lnTo>
                    <a:pt x="4543" y="354953"/>
                  </a:lnTo>
                  <a:lnTo>
                    <a:pt x="14361" y="371645"/>
                  </a:lnTo>
                  <a:lnTo>
                    <a:pt x="21425" y="375862"/>
                  </a:lnTo>
                  <a:lnTo>
                    <a:pt x="38632" y="377428"/>
                  </a:lnTo>
                  <a:lnTo>
                    <a:pt x="54859" y="371105"/>
                  </a:lnTo>
                  <a:lnTo>
                    <a:pt x="62461" y="366143"/>
                  </a:lnTo>
                  <a:lnTo>
                    <a:pt x="74028" y="348152"/>
                  </a:lnTo>
                  <a:lnTo>
                    <a:pt x="94735" y="286137"/>
                  </a:lnTo>
                  <a:lnTo>
                    <a:pt x="106038" y="234882"/>
                  </a:lnTo>
                  <a:lnTo>
                    <a:pt x="108300" y="183008"/>
                  </a:lnTo>
                  <a:lnTo>
                    <a:pt x="108970" y="126303"/>
                  </a:lnTo>
                  <a:lnTo>
                    <a:pt x="106049" y="72457"/>
                  </a:lnTo>
                  <a:lnTo>
                    <a:pt x="100894" y="22578"/>
                  </a:lnTo>
                  <a:lnTo>
                    <a:pt x="98519" y="874"/>
                  </a:lnTo>
                  <a:lnTo>
                    <a:pt x="96248" y="0"/>
                  </a:lnTo>
                  <a:lnTo>
                    <a:pt x="93564" y="2927"/>
                  </a:lnTo>
                  <a:lnTo>
                    <a:pt x="84196" y="29402"/>
                  </a:lnTo>
                  <a:lnTo>
                    <a:pt x="78956" y="89846"/>
                  </a:lnTo>
                  <a:lnTo>
                    <a:pt x="79218" y="146663"/>
                  </a:lnTo>
                  <a:lnTo>
                    <a:pt x="86185" y="201062"/>
                  </a:lnTo>
                  <a:lnTo>
                    <a:pt x="95658" y="251886"/>
                  </a:lnTo>
                  <a:lnTo>
                    <a:pt x="106220" y="298566"/>
                  </a:lnTo>
                  <a:lnTo>
                    <a:pt x="109252" y="3246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579896" y="2095171"/>
              <a:ext cx="52643" cy="357969"/>
            </a:xfrm>
            <a:custGeom>
              <a:avLst/>
              <a:gdLst/>
              <a:ahLst/>
              <a:cxnLst/>
              <a:rect l="0" t="0" r="0" b="0"/>
              <a:pathLst>
                <a:path w="52643" h="357969">
                  <a:moveTo>
                    <a:pt x="0" y="0"/>
                  </a:moveTo>
                  <a:lnTo>
                    <a:pt x="3119" y="48930"/>
                  </a:lnTo>
                  <a:lnTo>
                    <a:pt x="11453" y="96776"/>
                  </a:lnTo>
                  <a:lnTo>
                    <a:pt x="21331" y="147997"/>
                  </a:lnTo>
                  <a:lnTo>
                    <a:pt x="31667" y="203338"/>
                  </a:lnTo>
                  <a:lnTo>
                    <a:pt x="39018" y="257950"/>
                  </a:lnTo>
                  <a:lnTo>
                    <a:pt x="47092" y="312735"/>
                  </a:lnTo>
                  <a:lnTo>
                    <a:pt x="52642" y="357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495668" y="2263626"/>
              <a:ext cx="231628" cy="63173"/>
            </a:xfrm>
            <a:custGeom>
              <a:avLst/>
              <a:gdLst/>
              <a:ahLst/>
              <a:cxnLst/>
              <a:rect l="0" t="0" r="0" b="0"/>
              <a:pathLst>
                <a:path w="231628" h="63173">
                  <a:moveTo>
                    <a:pt x="231627" y="0"/>
                  </a:moveTo>
                  <a:lnTo>
                    <a:pt x="170516" y="17959"/>
                  </a:lnTo>
                  <a:lnTo>
                    <a:pt x="110496" y="29560"/>
                  </a:lnTo>
                  <a:lnTo>
                    <a:pt x="53329" y="42772"/>
                  </a:lnTo>
                  <a:lnTo>
                    <a:pt x="0" y="631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674653" y="2084642"/>
              <a:ext cx="305327" cy="389556"/>
            </a:xfrm>
            <a:custGeom>
              <a:avLst/>
              <a:gdLst/>
              <a:ahLst/>
              <a:cxnLst/>
              <a:rect l="0" t="0" r="0" b="0"/>
              <a:pathLst>
                <a:path w="305327" h="389556">
                  <a:moveTo>
                    <a:pt x="0" y="0"/>
                  </a:moveTo>
                  <a:lnTo>
                    <a:pt x="3120" y="57264"/>
                  </a:lnTo>
                  <a:lnTo>
                    <a:pt x="11453" y="106654"/>
                  </a:lnTo>
                  <a:lnTo>
                    <a:pt x="21331" y="161453"/>
                  </a:lnTo>
                  <a:lnTo>
                    <a:pt x="31667" y="219023"/>
                  </a:lnTo>
                  <a:lnTo>
                    <a:pt x="39018" y="273126"/>
                  </a:lnTo>
                  <a:lnTo>
                    <a:pt x="47092" y="332631"/>
                  </a:lnTo>
                  <a:lnTo>
                    <a:pt x="45409" y="367229"/>
                  </a:lnTo>
                  <a:lnTo>
                    <a:pt x="44310" y="368822"/>
                  </a:lnTo>
                  <a:lnTo>
                    <a:pt x="42403" y="319913"/>
                  </a:lnTo>
                  <a:lnTo>
                    <a:pt x="51746" y="261241"/>
                  </a:lnTo>
                  <a:lnTo>
                    <a:pt x="62383" y="240499"/>
                  </a:lnTo>
                  <a:lnTo>
                    <a:pt x="70834" y="234032"/>
                  </a:lnTo>
                  <a:lnTo>
                    <a:pt x="92703" y="226847"/>
                  </a:lnTo>
                  <a:lnTo>
                    <a:pt x="102746" y="228440"/>
                  </a:lnTo>
                  <a:lnTo>
                    <a:pt x="120144" y="239569"/>
                  </a:lnTo>
                  <a:lnTo>
                    <a:pt x="137504" y="265566"/>
                  </a:lnTo>
                  <a:lnTo>
                    <a:pt x="161185" y="326590"/>
                  </a:lnTo>
                  <a:lnTo>
                    <a:pt x="167020" y="367585"/>
                  </a:lnTo>
                  <a:lnTo>
                    <a:pt x="177905" y="325779"/>
                  </a:lnTo>
                  <a:lnTo>
                    <a:pt x="195952" y="302678"/>
                  </a:lnTo>
                  <a:lnTo>
                    <a:pt x="223006" y="282185"/>
                  </a:lnTo>
                  <a:lnTo>
                    <a:pt x="282097" y="254287"/>
                  </a:lnTo>
                  <a:lnTo>
                    <a:pt x="294222" y="238189"/>
                  </a:lnTo>
                  <a:lnTo>
                    <a:pt x="297271" y="219335"/>
                  </a:lnTo>
                  <a:lnTo>
                    <a:pt x="296447" y="209395"/>
                  </a:lnTo>
                  <a:lnTo>
                    <a:pt x="292388" y="201598"/>
                  </a:lnTo>
                  <a:lnTo>
                    <a:pt x="278519" y="189815"/>
                  </a:lnTo>
                  <a:lnTo>
                    <a:pt x="257537" y="186917"/>
                  </a:lnTo>
                  <a:lnTo>
                    <a:pt x="234954" y="190699"/>
                  </a:lnTo>
                  <a:lnTo>
                    <a:pt x="217118" y="200179"/>
                  </a:lnTo>
                  <a:lnTo>
                    <a:pt x="204511" y="215310"/>
                  </a:lnTo>
                  <a:lnTo>
                    <a:pt x="199512" y="224259"/>
                  </a:lnTo>
                  <a:lnTo>
                    <a:pt x="192475" y="264799"/>
                  </a:lnTo>
                  <a:lnTo>
                    <a:pt x="195980" y="302677"/>
                  </a:lnTo>
                  <a:lnTo>
                    <a:pt x="204475" y="322086"/>
                  </a:lnTo>
                  <a:lnTo>
                    <a:pt x="249434" y="375265"/>
                  </a:lnTo>
                  <a:lnTo>
                    <a:pt x="269567" y="383204"/>
                  </a:lnTo>
                  <a:lnTo>
                    <a:pt x="305326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190549" y="2126756"/>
              <a:ext cx="31587" cy="42115"/>
            </a:xfrm>
            <a:custGeom>
              <a:avLst/>
              <a:gdLst/>
              <a:ahLst/>
              <a:cxnLst/>
              <a:rect l="0" t="0" r="0" b="0"/>
              <a:pathLst>
                <a:path w="31587" h="42115">
                  <a:moveTo>
                    <a:pt x="31586" y="42114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232663" y="2116227"/>
              <a:ext cx="42115" cy="63173"/>
            </a:xfrm>
            <a:custGeom>
              <a:avLst/>
              <a:gdLst/>
              <a:ahLst/>
              <a:cxnLst/>
              <a:rect l="0" t="0" r="0" b="0"/>
              <a:pathLst>
                <a:path w="42115" h="63173">
                  <a:moveTo>
                    <a:pt x="42114" y="63172"/>
                  </a:moveTo>
                  <a:lnTo>
                    <a:pt x="26473" y="4519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422610" y="2221513"/>
              <a:ext cx="10095" cy="231627"/>
            </a:xfrm>
            <a:custGeom>
              <a:avLst/>
              <a:gdLst/>
              <a:ahLst/>
              <a:cxnLst/>
              <a:rect l="0" t="0" r="0" b="0"/>
              <a:pathLst>
                <a:path w="10095" h="231627">
                  <a:moveTo>
                    <a:pt x="10094" y="0"/>
                  </a:moveTo>
                  <a:lnTo>
                    <a:pt x="1761" y="37477"/>
                  </a:lnTo>
                  <a:lnTo>
                    <a:pt x="0" y="88901"/>
                  </a:lnTo>
                  <a:lnTo>
                    <a:pt x="821" y="144119"/>
                  </a:lnTo>
                  <a:lnTo>
                    <a:pt x="7916" y="196967"/>
                  </a:lnTo>
                  <a:lnTo>
                    <a:pt x="10094" y="2316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316891" y="2189927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162482" y="5589"/>
                  </a:lnTo>
                  <a:lnTo>
                    <a:pt x="102242" y="17958"/>
                  </a:lnTo>
                  <a:lnTo>
                    <a:pt x="43100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285306" y="2426017"/>
              <a:ext cx="273741" cy="48181"/>
            </a:xfrm>
            <a:custGeom>
              <a:avLst/>
              <a:gdLst/>
              <a:ahLst/>
              <a:cxnLst/>
              <a:rect l="0" t="0" r="0" b="0"/>
              <a:pathLst>
                <a:path w="273741" h="48181">
                  <a:moveTo>
                    <a:pt x="273740" y="6065"/>
                  </a:moveTo>
                  <a:lnTo>
                    <a:pt x="238949" y="0"/>
                  </a:lnTo>
                  <a:lnTo>
                    <a:pt x="176964" y="7640"/>
                  </a:lnTo>
                  <a:lnTo>
                    <a:pt x="113984" y="20415"/>
                  </a:lnTo>
                  <a:lnTo>
                    <a:pt x="56483" y="28137"/>
                  </a:lnTo>
                  <a:lnTo>
                    <a:pt x="0" y="481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527461" y="2360180"/>
              <a:ext cx="126343" cy="125010"/>
            </a:xfrm>
            <a:custGeom>
              <a:avLst/>
              <a:gdLst/>
              <a:ahLst/>
              <a:cxnLst/>
              <a:rect l="0" t="0" r="0" b="0"/>
              <a:pathLst>
                <a:path w="126343" h="125010">
                  <a:moveTo>
                    <a:pt x="0" y="19260"/>
                  </a:moveTo>
                  <a:lnTo>
                    <a:pt x="11453" y="68191"/>
                  </a:lnTo>
                  <a:lnTo>
                    <a:pt x="25858" y="125009"/>
                  </a:lnTo>
                  <a:lnTo>
                    <a:pt x="14397" y="72372"/>
                  </a:lnTo>
                  <a:lnTo>
                    <a:pt x="12248" y="45985"/>
                  </a:lnTo>
                  <a:lnTo>
                    <a:pt x="17532" y="21779"/>
                  </a:lnTo>
                  <a:lnTo>
                    <a:pt x="22216" y="10411"/>
                  </a:lnTo>
                  <a:lnTo>
                    <a:pt x="30019" y="4002"/>
                  </a:lnTo>
                  <a:lnTo>
                    <a:pt x="39900" y="899"/>
                  </a:lnTo>
                  <a:lnTo>
                    <a:pt x="51167" y="0"/>
                  </a:lnTo>
                  <a:lnTo>
                    <a:pt x="73044" y="5241"/>
                  </a:lnTo>
                  <a:lnTo>
                    <a:pt x="93295" y="16539"/>
                  </a:lnTo>
                  <a:lnTo>
                    <a:pt x="110095" y="33258"/>
                  </a:lnTo>
                  <a:lnTo>
                    <a:pt x="119121" y="55507"/>
                  </a:lnTo>
                  <a:lnTo>
                    <a:pt x="124203" y="91221"/>
                  </a:lnTo>
                  <a:lnTo>
                    <a:pt x="126342" y="1245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759088" y="2221513"/>
              <a:ext cx="10530" cy="263213"/>
            </a:xfrm>
            <a:custGeom>
              <a:avLst/>
              <a:gdLst/>
              <a:ahLst/>
              <a:cxnLst/>
              <a:rect l="0" t="0" r="0" b="0"/>
              <a:pathLst>
                <a:path w="10530" h="263213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75244"/>
                  </a:lnTo>
                  <a:lnTo>
                    <a:pt x="3120" y="228462"/>
                  </a:lnTo>
                  <a:lnTo>
                    <a:pt x="10529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674860" y="2328993"/>
              <a:ext cx="157929" cy="18862"/>
            </a:xfrm>
            <a:custGeom>
              <a:avLst/>
              <a:gdLst/>
              <a:ahLst/>
              <a:cxnLst/>
              <a:rect l="0" t="0" r="0" b="0"/>
              <a:pathLst>
                <a:path w="157929" h="18862">
                  <a:moveTo>
                    <a:pt x="157928" y="8333"/>
                  </a:moveTo>
                  <a:lnTo>
                    <a:pt x="120450" y="0"/>
                  </a:lnTo>
                  <a:lnTo>
                    <a:pt x="82482" y="1575"/>
                  </a:lnTo>
                  <a:lnTo>
                    <a:pt x="24554" y="14679"/>
                  </a:lnTo>
                  <a:lnTo>
                    <a:pt x="0" y="188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812991" y="2325206"/>
              <a:ext cx="114554" cy="162739"/>
            </a:xfrm>
            <a:custGeom>
              <a:avLst/>
              <a:gdLst/>
              <a:ahLst/>
              <a:cxnLst/>
              <a:rect l="0" t="0" r="0" b="0"/>
              <a:pathLst>
                <a:path w="114554" h="162739">
                  <a:moveTo>
                    <a:pt x="9268" y="96348"/>
                  </a:moveTo>
                  <a:lnTo>
                    <a:pt x="51960" y="93228"/>
                  </a:lnTo>
                  <a:lnTo>
                    <a:pt x="71526" y="86773"/>
                  </a:lnTo>
                  <a:lnTo>
                    <a:pt x="88021" y="76105"/>
                  </a:lnTo>
                  <a:lnTo>
                    <a:pt x="92186" y="67645"/>
                  </a:lnTo>
                  <a:lnTo>
                    <a:pt x="93693" y="45766"/>
                  </a:lnTo>
                  <a:lnTo>
                    <a:pt x="87344" y="26684"/>
                  </a:lnTo>
                  <a:lnTo>
                    <a:pt x="82376" y="18320"/>
                  </a:lnTo>
                  <a:lnTo>
                    <a:pt x="67496" y="5907"/>
                  </a:lnTo>
                  <a:lnTo>
                    <a:pt x="58616" y="959"/>
                  </a:lnTo>
                  <a:lnTo>
                    <a:pt x="50355" y="0"/>
                  </a:lnTo>
                  <a:lnTo>
                    <a:pt x="34938" y="5174"/>
                  </a:lnTo>
                  <a:lnTo>
                    <a:pt x="13104" y="21240"/>
                  </a:lnTo>
                  <a:lnTo>
                    <a:pt x="5124" y="40350"/>
                  </a:lnTo>
                  <a:lnTo>
                    <a:pt x="0" y="90746"/>
                  </a:lnTo>
                  <a:lnTo>
                    <a:pt x="5539" y="111796"/>
                  </a:lnTo>
                  <a:lnTo>
                    <a:pt x="16969" y="128950"/>
                  </a:lnTo>
                  <a:lnTo>
                    <a:pt x="33747" y="144373"/>
                  </a:lnTo>
                  <a:lnTo>
                    <a:pt x="68513" y="160620"/>
                  </a:lnTo>
                  <a:lnTo>
                    <a:pt x="88631" y="162738"/>
                  </a:lnTo>
                  <a:lnTo>
                    <a:pt x="114553" y="1595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969658" y="2305741"/>
              <a:ext cx="94757" cy="170872"/>
            </a:xfrm>
            <a:custGeom>
              <a:avLst/>
              <a:gdLst/>
              <a:ahLst/>
              <a:cxnLst/>
              <a:rect l="0" t="0" r="0" b="0"/>
              <a:pathLst>
                <a:path w="94757" h="170872">
                  <a:moveTo>
                    <a:pt x="0" y="84228"/>
                  </a:moveTo>
                  <a:lnTo>
                    <a:pt x="3120" y="126919"/>
                  </a:lnTo>
                  <a:lnTo>
                    <a:pt x="15618" y="170871"/>
                  </a:lnTo>
                  <a:lnTo>
                    <a:pt x="2596" y="111705"/>
                  </a:lnTo>
                  <a:lnTo>
                    <a:pt x="3889" y="72482"/>
                  </a:lnTo>
                  <a:lnTo>
                    <a:pt x="9917" y="47422"/>
                  </a:lnTo>
                  <a:lnTo>
                    <a:pt x="20395" y="28485"/>
                  </a:lnTo>
                  <a:lnTo>
                    <a:pt x="35970" y="15389"/>
                  </a:lnTo>
                  <a:lnTo>
                    <a:pt x="54591" y="6839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085471" y="2339424"/>
              <a:ext cx="136871" cy="134774"/>
            </a:xfrm>
            <a:custGeom>
              <a:avLst/>
              <a:gdLst/>
              <a:ahLst/>
              <a:cxnLst/>
              <a:rect l="0" t="0" r="0" b="0"/>
              <a:pathLst>
                <a:path w="136871" h="134774">
                  <a:moveTo>
                    <a:pt x="0" y="29487"/>
                  </a:moveTo>
                  <a:lnTo>
                    <a:pt x="3120" y="72179"/>
                  </a:lnTo>
                  <a:lnTo>
                    <a:pt x="15618" y="123367"/>
                  </a:lnTo>
                  <a:lnTo>
                    <a:pt x="5064" y="78019"/>
                  </a:lnTo>
                  <a:lnTo>
                    <a:pt x="10729" y="35548"/>
                  </a:lnTo>
                  <a:lnTo>
                    <a:pt x="20756" y="11124"/>
                  </a:lnTo>
                  <a:lnTo>
                    <a:pt x="29045" y="4377"/>
                  </a:lnTo>
                  <a:lnTo>
                    <a:pt x="39250" y="1049"/>
                  </a:lnTo>
                  <a:lnTo>
                    <a:pt x="50733" y="0"/>
                  </a:lnTo>
                  <a:lnTo>
                    <a:pt x="60729" y="2810"/>
                  </a:lnTo>
                  <a:lnTo>
                    <a:pt x="78073" y="15291"/>
                  </a:lnTo>
                  <a:lnTo>
                    <a:pt x="107102" y="51900"/>
                  </a:lnTo>
                  <a:lnTo>
                    <a:pt x="131734" y="111495"/>
                  </a:lnTo>
                  <a:lnTo>
                    <a:pt x="136870" y="1347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249625" y="2306355"/>
              <a:ext cx="141173" cy="185215"/>
            </a:xfrm>
            <a:custGeom>
              <a:avLst/>
              <a:gdLst/>
              <a:ahLst/>
              <a:cxnLst/>
              <a:rect l="0" t="0" r="0" b="0"/>
              <a:pathLst>
                <a:path w="141173" h="185215">
                  <a:moveTo>
                    <a:pt x="56944" y="104671"/>
                  </a:moveTo>
                  <a:lnTo>
                    <a:pt x="65277" y="67192"/>
                  </a:lnTo>
                  <a:lnTo>
                    <a:pt x="63702" y="32345"/>
                  </a:lnTo>
                  <a:lnTo>
                    <a:pt x="61450" y="21358"/>
                  </a:lnTo>
                  <a:lnTo>
                    <a:pt x="56438" y="12864"/>
                  </a:lnTo>
                  <a:lnTo>
                    <a:pt x="41512" y="307"/>
                  </a:lnTo>
                  <a:lnTo>
                    <a:pt x="33788" y="0"/>
                  </a:lnTo>
                  <a:lnTo>
                    <a:pt x="26299" y="3304"/>
                  </a:lnTo>
                  <a:lnTo>
                    <a:pt x="18967" y="9017"/>
                  </a:lnTo>
                  <a:lnTo>
                    <a:pt x="10820" y="30962"/>
                  </a:lnTo>
                  <a:lnTo>
                    <a:pt x="0" y="81532"/>
                  </a:lnTo>
                  <a:lnTo>
                    <a:pt x="3409" y="140957"/>
                  </a:lnTo>
                  <a:lnTo>
                    <a:pt x="8974" y="170321"/>
                  </a:lnTo>
                  <a:lnTo>
                    <a:pt x="15606" y="178853"/>
                  </a:lnTo>
                  <a:lnTo>
                    <a:pt x="24705" y="183371"/>
                  </a:lnTo>
                  <a:lnTo>
                    <a:pt x="35451" y="185214"/>
                  </a:lnTo>
                  <a:lnTo>
                    <a:pt x="43785" y="182932"/>
                  </a:lnTo>
                  <a:lnTo>
                    <a:pt x="50511" y="177902"/>
                  </a:lnTo>
                  <a:lnTo>
                    <a:pt x="61104" y="162954"/>
                  </a:lnTo>
                  <a:lnTo>
                    <a:pt x="72475" y="133638"/>
                  </a:lnTo>
                  <a:lnTo>
                    <a:pt x="75545" y="108966"/>
                  </a:lnTo>
                  <a:lnTo>
                    <a:pt x="77534" y="104025"/>
                  </a:lnTo>
                  <a:lnTo>
                    <a:pt x="80030" y="104240"/>
                  </a:lnTo>
                  <a:lnTo>
                    <a:pt x="85922" y="113838"/>
                  </a:lnTo>
                  <a:lnTo>
                    <a:pt x="92440" y="129802"/>
                  </a:lnTo>
                  <a:lnTo>
                    <a:pt x="99325" y="134293"/>
                  </a:lnTo>
                  <a:lnTo>
                    <a:pt x="141172" y="1362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411855" y="2116227"/>
              <a:ext cx="52643" cy="336913"/>
            </a:xfrm>
            <a:custGeom>
              <a:avLst/>
              <a:gdLst/>
              <a:ahLst/>
              <a:cxnLst/>
              <a:rect l="0" t="0" r="0" b="0"/>
              <a:pathLst>
                <a:path w="52643" h="336913">
                  <a:moveTo>
                    <a:pt x="0" y="0"/>
                  </a:moveTo>
                  <a:lnTo>
                    <a:pt x="3119" y="54145"/>
                  </a:lnTo>
                  <a:lnTo>
                    <a:pt x="8333" y="101441"/>
                  </a:lnTo>
                  <a:lnTo>
                    <a:pt x="15683" y="163538"/>
                  </a:lnTo>
                  <a:lnTo>
                    <a:pt x="21165" y="224070"/>
                  </a:lnTo>
                  <a:lnTo>
                    <a:pt x="29180" y="275368"/>
                  </a:lnTo>
                  <a:lnTo>
                    <a:pt x="36700" y="324625"/>
                  </a:lnTo>
                  <a:lnTo>
                    <a:pt x="39674" y="331061"/>
                  </a:lnTo>
                  <a:lnTo>
                    <a:pt x="42827" y="334181"/>
                  </a:lnTo>
                  <a:lnTo>
                    <a:pt x="52642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327626" y="2263626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16892" y="5590"/>
                  </a:lnTo>
                  <a:lnTo>
                    <a:pt x="60194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517140" y="2358383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3120" y="4269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517140" y="22425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577048" y="2295212"/>
              <a:ext cx="90054" cy="148617"/>
            </a:xfrm>
            <a:custGeom>
              <a:avLst/>
              <a:gdLst/>
              <a:ahLst/>
              <a:cxnLst/>
              <a:rect l="0" t="0" r="0" b="0"/>
              <a:pathLst>
                <a:path w="90054" h="148617">
                  <a:moveTo>
                    <a:pt x="34848" y="31586"/>
                  </a:moveTo>
                  <a:lnTo>
                    <a:pt x="18081" y="37175"/>
                  </a:lnTo>
                  <a:lnTo>
                    <a:pt x="6729" y="49278"/>
                  </a:lnTo>
                  <a:lnTo>
                    <a:pt x="2064" y="57418"/>
                  </a:lnTo>
                  <a:lnTo>
                    <a:pt x="0" y="82061"/>
                  </a:lnTo>
                  <a:lnTo>
                    <a:pt x="4153" y="109001"/>
                  </a:lnTo>
                  <a:lnTo>
                    <a:pt x="13797" y="128774"/>
                  </a:lnTo>
                  <a:lnTo>
                    <a:pt x="29001" y="142241"/>
                  </a:lnTo>
                  <a:lnTo>
                    <a:pt x="37969" y="147470"/>
                  </a:lnTo>
                  <a:lnTo>
                    <a:pt x="47457" y="148616"/>
                  </a:lnTo>
                  <a:lnTo>
                    <a:pt x="67358" y="143650"/>
                  </a:lnTo>
                  <a:lnTo>
                    <a:pt x="75238" y="136711"/>
                  </a:lnTo>
                  <a:lnTo>
                    <a:pt x="87114" y="116522"/>
                  </a:lnTo>
                  <a:lnTo>
                    <a:pt x="90053" y="91952"/>
                  </a:lnTo>
                  <a:lnTo>
                    <a:pt x="86290" y="66604"/>
                  </a:lnTo>
                  <a:lnTo>
                    <a:pt x="71017" y="33772"/>
                  </a:lnTo>
                  <a:lnTo>
                    <a:pt x="58332" y="16570"/>
                  </a:lnTo>
                  <a:lnTo>
                    <a:pt x="44895" y="7364"/>
                  </a:lnTo>
                  <a:lnTo>
                    <a:pt x="2432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664538" y="2316649"/>
              <a:ext cx="147401" cy="148203"/>
            </a:xfrm>
            <a:custGeom>
              <a:avLst/>
              <a:gdLst/>
              <a:ahLst/>
              <a:cxnLst/>
              <a:rect l="0" t="0" r="0" b="0"/>
              <a:pathLst>
                <a:path w="147401" h="148203">
                  <a:moveTo>
                    <a:pt x="0" y="20677"/>
                  </a:moveTo>
                  <a:lnTo>
                    <a:pt x="19129" y="82958"/>
                  </a:lnTo>
                  <a:lnTo>
                    <a:pt x="44215" y="145284"/>
                  </a:lnTo>
                  <a:lnTo>
                    <a:pt x="45854" y="148202"/>
                  </a:lnTo>
                  <a:lnTo>
                    <a:pt x="42573" y="131122"/>
                  </a:lnTo>
                  <a:lnTo>
                    <a:pt x="27675" y="77552"/>
                  </a:lnTo>
                  <a:lnTo>
                    <a:pt x="23018" y="37399"/>
                  </a:lnTo>
                  <a:lnTo>
                    <a:pt x="25874" y="25976"/>
                  </a:lnTo>
                  <a:lnTo>
                    <a:pt x="38406" y="7044"/>
                  </a:lnTo>
                  <a:lnTo>
                    <a:pt x="46661" y="2230"/>
                  </a:lnTo>
                  <a:lnTo>
                    <a:pt x="65193" y="0"/>
                  </a:lnTo>
                  <a:lnTo>
                    <a:pt x="82007" y="6028"/>
                  </a:lnTo>
                  <a:lnTo>
                    <a:pt x="111866" y="28962"/>
                  </a:lnTo>
                  <a:lnTo>
                    <a:pt x="127642" y="54717"/>
                  </a:lnTo>
                  <a:lnTo>
                    <a:pt x="142284" y="94861"/>
                  </a:lnTo>
                  <a:lnTo>
                    <a:pt x="147400" y="1364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847482" y="2331411"/>
              <a:ext cx="175026" cy="143187"/>
            </a:xfrm>
            <a:custGeom>
              <a:avLst/>
              <a:gdLst/>
              <a:ahLst/>
              <a:cxnLst/>
              <a:rect l="0" t="0" r="0" b="0"/>
              <a:pathLst>
                <a:path w="175026" h="143187">
                  <a:moveTo>
                    <a:pt x="90798" y="79615"/>
                  </a:moveTo>
                  <a:lnTo>
                    <a:pt x="96387" y="62847"/>
                  </a:lnTo>
                  <a:lnTo>
                    <a:pt x="96012" y="45256"/>
                  </a:lnTo>
                  <a:lnTo>
                    <a:pt x="90775" y="26909"/>
                  </a:lnTo>
                  <a:lnTo>
                    <a:pt x="80649" y="10956"/>
                  </a:lnTo>
                  <a:lnTo>
                    <a:pt x="72333" y="5766"/>
                  </a:lnTo>
                  <a:lnTo>
                    <a:pt x="50616" y="0"/>
                  </a:lnTo>
                  <a:lnTo>
                    <a:pt x="41783" y="1972"/>
                  </a:lnTo>
                  <a:lnTo>
                    <a:pt x="34724" y="6795"/>
                  </a:lnTo>
                  <a:lnTo>
                    <a:pt x="9401" y="45343"/>
                  </a:lnTo>
                  <a:lnTo>
                    <a:pt x="0" y="84408"/>
                  </a:lnTo>
                  <a:lnTo>
                    <a:pt x="2803" y="120029"/>
                  </a:lnTo>
                  <a:lnTo>
                    <a:pt x="7568" y="128784"/>
                  </a:lnTo>
                  <a:lnTo>
                    <a:pt x="22221" y="141632"/>
                  </a:lnTo>
                  <a:lnTo>
                    <a:pt x="29872" y="143186"/>
                  </a:lnTo>
                  <a:lnTo>
                    <a:pt x="37313" y="141883"/>
                  </a:lnTo>
                  <a:lnTo>
                    <a:pt x="44612" y="138674"/>
                  </a:lnTo>
                  <a:lnTo>
                    <a:pt x="55843" y="122631"/>
                  </a:lnTo>
                  <a:lnTo>
                    <a:pt x="72584" y="74203"/>
                  </a:lnTo>
                  <a:lnTo>
                    <a:pt x="77486" y="68988"/>
                  </a:lnTo>
                  <a:lnTo>
                    <a:pt x="83093" y="69021"/>
                  </a:lnTo>
                  <a:lnTo>
                    <a:pt x="143767" y="111608"/>
                  </a:lnTo>
                  <a:lnTo>
                    <a:pt x="175025" y="1112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011979" y="2137285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1170" y="49263"/>
                  </a:lnTo>
                  <a:lnTo>
                    <a:pt x="7235" y="98174"/>
                  </a:lnTo>
                  <a:lnTo>
                    <a:pt x="12997" y="154096"/>
                  </a:lnTo>
                  <a:lnTo>
                    <a:pt x="19465" y="210463"/>
                  </a:lnTo>
                  <a:lnTo>
                    <a:pt x="29148" y="262281"/>
                  </a:lnTo>
                  <a:lnTo>
                    <a:pt x="39206" y="310125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350917" y="2202004"/>
              <a:ext cx="273279" cy="303779"/>
            </a:xfrm>
            <a:custGeom>
              <a:avLst/>
              <a:gdLst/>
              <a:ahLst/>
              <a:cxnLst/>
              <a:rect l="0" t="0" r="0" b="0"/>
              <a:pathLst>
                <a:path w="273279" h="303779">
                  <a:moveTo>
                    <a:pt x="29559" y="303778"/>
                  </a:moveTo>
                  <a:lnTo>
                    <a:pt x="29559" y="254847"/>
                  </a:lnTo>
                  <a:lnTo>
                    <a:pt x="29559" y="195717"/>
                  </a:lnTo>
                  <a:lnTo>
                    <a:pt x="21154" y="140146"/>
                  </a:lnTo>
                  <a:lnTo>
                    <a:pt x="4810" y="83315"/>
                  </a:lnTo>
                  <a:lnTo>
                    <a:pt x="0" y="45693"/>
                  </a:lnTo>
                  <a:lnTo>
                    <a:pt x="5114" y="24907"/>
                  </a:lnTo>
                  <a:lnTo>
                    <a:pt x="9753" y="16088"/>
                  </a:lnTo>
                  <a:lnTo>
                    <a:pt x="17525" y="10209"/>
                  </a:lnTo>
                  <a:lnTo>
                    <a:pt x="38638" y="3677"/>
                  </a:lnTo>
                  <a:lnTo>
                    <a:pt x="76833" y="0"/>
                  </a:lnTo>
                  <a:lnTo>
                    <a:pt x="100873" y="5379"/>
                  </a:lnTo>
                  <a:lnTo>
                    <a:pt x="163101" y="32840"/>
                  </a:lnTo>
                  <a:lnTo>
                    <a:pt x="219705" y="75517"/>
                  </a:lnTo>
                  <a:lnTo>
                    <a:pt x="238070" y="94704"/>
                  </a:lnTo>
                  <a:lnTo>
                    <a:pt x="269089" y="146048"/>
                  </a:lnTo>
                  <a:lnTo>
                    <a:pt x="273278" y="170115"/>
                  </a:lnTo>
                  <a:lnTo>
                    <a:pt x="270070" y="196409"/>
                  </a:lnTo>
                  <a:lnTo>
                    <a:pt x="255110" y="235180"/>
                  </a:lnTo>
                  <a:lnTo>
                    <a:pt x="234689" y="262526"/>
                  </a:lnTo>
                  <a:lnTo>
                    <a:pt x="205762" y="284276"/>
                  </a:lnTo>
                  <a:lnTo>
                    <a:pt x="166906" y="297480"/>
                  </a:lnTo>
                  <a:lnTo>
                    <a:pt x="121208" y="300742"/>
                  </a:lnTo>
                  <a:lnTo>
                    <a:pt x="71674" y="2932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618573" y="2403664"/>
              <a:ext cx="140931" cy="112647"/>
            </a:xfrm>
            <a:custGeom>
              <a:avLst/>
              <a:gdLst/>
              <a:ahLst/>
              <a:cxnLst/>
              <a:rect l="0" t="0" r="0" b="0"/>
              <a:pathLst>
                <a:path w="140931" h="112647">
                  <a:moveTo>
                    <a:pt x="67230" y="81061"/>
                  </a:moveTo>
                  <a:lnTo>
                    <a:pt x="58897" y="43583"/>
                  </a:lnTo>
                  <a:lnTo>
                    <a:pt x="55338" y="21120"/>
                  </a:lnTo>
                  <a:lnTo>
                    <a:pt x="45957" y="3338"/>
                  </a:lnTo>
                  <a:lnTo>
                    <a:pt x="40180" y="0"/>
                  </a:lnTo>
                  <a:lnTo>
                    <a:pt x="33989" y="114"/>
                  </a:lnTo>
                  <a:lnTo>
                    <a:pt x="27522" y="2530"/>
                  </a:lnTo>
                  <a:lnTo>
                    <a:pt x="17216" y="14573"/>
                  </a:lnTo>
                  <a:lnTo>
                    <a:pt x="1068" y="50900"/>
                  </a:lnTo>
                  <a:lnTo>
                    <a:pt x="0" y="71166"/>
                  </a:lnTo>
                  <a:lnTo>
                    <a:pt x="4595" y="90701"/>
                  </a:lnTo>
                  <a:lnTo>
                    <a:pt x="14436" y="107182"/>
                  </a:lnTo>
                  <a:lnTo>
                    <a:pt x="21505" y="110174"/>
                  </a:lnTo>
                  <a:lnTo>
                    <a:pt x="29728" y="109828"/>
                  </a:lnTo>
                  <a:lnTo>
                    <a:pt x="47053" y="103205"/>
                  </a:lnTo>
                  <a:lnTo>
                    <a:pt x="62551" y="92463"/>
                  </a:lnTo>
                  <a:lnTo>
                    <a:pt x="71000" y="73650"/>
                  </a:lnTo>
                  <a:lnTo>
                    <a:pt x="73252" y="62082"/>
                  </a:lnTo>
                  <a:lnTo>
                    <a:pt x="75924" y="57880"/>
                  </a:lnTo>
                  <a:lnTo>
                    <a:pt x="78875" y="58588"/>
                  </a:lnTo>
                  <a:lnTo>
                    <a:pt x="117044" y="99142"/>
                  </a:lnTo>
                  <a:lnTo>
                    <a:pt x="127585" y="106644"/>
                  </a:lnTo>
                  <a:lnTo>
                    <a:pt x="140930" y="112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7763965" y="2232041"/>
              <a:ext cx="27124" cy="284270"/>
            </a:xfrm>
            <a:custGeom>
              <a:avLst/>
              <a:gdLst/>
              <a:ahLst/>
              <a:cxnLst/>
              <a:rect l="0" t="0" r="0" b="0"/>
              <a:pathLst>
                <a:path w="27124" h="284270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8728" y="138119"/>
                  </a:lnTo>
                  <a:lnTo>
                    <a:pt x="14264" y="186764"/>
                  </a:lnTo>
                  <a:lnTo>
                    <a:pt x="21723" y="245122"/>
                  </a:lnTo>
                  <a:lnTo>
                    <a:pt x="27123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7685803" y="2358383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108997" y="3120"/>
                  </a:lnTo>
                  <a:lnTo>
                    <a:pt x="49866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7833202" y="2345284"/>
              <a:ext cx="126343" cy="177868"/>
            </a:xfrm>
            <a:custGeom>
              <a:avLst/>
              <a:gdLst/>
              <a:ahLst/>
              <a:cxnLst/>
              <a:rect l="0" t="0" r="0" b="0"/>
              <a:pathLst>
                <a:path w="126343" h="177868">
                  <a:moveTo>
                    <a:pt x="0" y="86798"/>
                  </a:moveTo>
                  <a:lnTo>
                    <a:pt x="58617" y="86798"/>
                  </a:lnTo>
                  <a:lnTo>
                    <a:pt x="93407" y="75620"/>
                  </a:lnTo>
                  <a:lnTo>
                    <a:pt x="108975" y="60773"/>
                  </a:lnTo>
                  <a:lnTo>
                    <a:pt x="114764" y="51901"/>
                  </a:lnTo>
                  <a:lnTo>
                    <a:pt x="116284" y="42476"/>
                  </a:lnTo>
                  <a:lnTo>
                    <a:pt x="111733" y="22646"/>
                  </a:lnTo>
                  <a:lnTo>
                    <a:pt x="106074" y="14784"/>
                  </a:lnTo>
                  <a:lnTo>
                    <a:pt x="90428" y="2930"/>
                  </a:lnTo>
                  <a:lnTo>
                    <a:pt x="71775" y="0"/>
                  </a:lnTo>
                  <a:lnTo>
                    <a:pt x="61888" y="857"/>
                  </a:lnTo>
                  <a:lnTo>
                    <a:pt x="44664" y="8048"/>
                  </a:lnTo>
                  <a:lnTo>
                    <a:pt x="29209" y="20213"/>
                  </a:lnTo>
                  <a:lnTo>
                    <a:pt x="14542" y="37318"/>
                  </a:lnTo>
                  <a:lnTo>
                    <a:pt x="6463" y="59738"/>
                  </a:lnTo>
                  <a:lnTo>
                    <a:pt x="4042" y="84130"/>
                  </a:lnTo>
                  <a:lnTo>
                    <a:pt x="15032" y="144679"/>
                  </a:lnTo>
                  <a:lnTo>
                    <a:pt x="20550" y="154631"/>
                  </a:lnTo>
                  <a:lnTo>
                    <a:pt x="36040" y="168809"/>
                  </a:lnTo>
                  <a:lnTo>
                    <a:pt x="57741" y="175890"/>
                  </a:lnTo>
                  <a:lnTo>
                    <a:pt x="81814" y="177867"/>
                  </a:lnTo>
                  <a:lnTo>
                    <a:pt x="111589" y="172403"/>
                  </a:lnTo>
                  <a:lnTo>
                    <a:pt x="116506" y="169605"/>
                  </a:lnTo>
                  <a:lnTo>
                    <a:pt x="126342" y="160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8159627" y="2221513"/>
              <a:ext cx="126301" cy="293749"/>
            </a:xfrm>
            <a:custGeom>
              <a:avLst/>
              <a:gdLst/>
              <a:ahLst/>
              <a:cxnLst/>
              <a:rect l="0" t="0" r="0" b="0"/>
              <a:pathLst>
                <a:path w="126301" h="293749">
                  <a:moveTo>
                    <a:pt x="21015" y="0"/>
                  </a:moveTo>
                  <a:lnTo>
                    <a:pt x="12682" y="37477"/>
                  </a:lnTo>
                  <a:lnTo>
                    <a:pt x="5331" y="88901"/>
                  </a:lnTo>
                  <a:lnTo>
                    <a:pt x="1550" y="135785"/>
                  </a:lnTo>
                  <a:lnTo>
                    <a:pt x="430" y="186721"/>
                  </a:lnTo>
                  <a:lnTo>
                    <a:pt x="52" y="247930"/>
                  </a:lnTo>
                  <a:lnTo>
                    <a:pt x="0" y="276697"/>
                  </a:lnTo>
                  <a:lnTo>
                    <a:pt x="3496" y="285070"/>
                  </a:lnTo>
                  <a:lnTo>
                    <a:pt x="9335" y="289482"/>
                  </a:lnTo>
                  <a:lnTo>
                    <a:pt x="49514" y="293748"/>
                  </a:lnTo>
                  <a:lnTo>
                    <a:pt x="101717" y="286326"/>
                  </a:lnTo>
                  <a:lnTo>
                    <a:pt x="12630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338570" y="2453139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3119" y="42692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8317513" y="23373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8422798" y="2394522"/>
              <a:ext cx="233389" cy="190679"/>
            </a:xfrm>
            <a:custGeom>
              <a:avLst/>
              <a:gdLst/>
              <a:ahLst/>
              <a:cxnLst/>
              <a:rect l="0" t="0" r="0" b="0"/>
              <a:pathLst>
                <a:path w="233389" h="190679">
                  <a:moveTo>
                    <a:pt x="0" y="121788"/>
                  </a:moveTo>
                  <a:lnTo>
                    <a:pt x="0" y="146052"/>
                  </a:lnTo>
                  <a:lnTo>
                    <a:pt x="1169" y="90913"/>
                  </a:lnTo>
                  <a:lnTo>
                    <a:pt x="9575" y="53109"/>
                  </a:lnTo>
                  <a:lnTo>
                    <a:pt x="20244" y="34332"/>
                  </a:lnTo>
                  <a:lnTo>
                    <a:pt x="27534" y="29559"/>
                  </a:lnTo>
                  <a:lnTo>
                    <a:pt x="44992" y="27375"/>
                  </a:lnTo>
                  <a:lnTo>
                    <a:pt x="74553" y="38312"/>
                  </a:lnTo>
                  <a:lnTo>
                    <a:pt x="88896" y="53103"/>
                  </a:lnTo>
                  <a:lnTo>
                    <a:pt x="107637" y="91193"/>
                  </a:lnTo>
                  <a:lnTo>
                    <a:pt x="115368" y="132729"/>
                  </a:lnTo>
                  <a:lnTo>
                    <a:pt x="117855" y="132592"/>
                  </a:lnTo>
                  <a:lnTo>
                    <a:pt x="143205" y="106400"/>
                  </a:lnTo>
                  <a:lnTo>
                    <a:pt x="180235" y="82527"/>
                  </a:lnTo>
                  <a:lnTo>
                    <a:pt x="207821" y="66872"/>
                  </a:lnTo>
                  <a:lnTo>
                    <a:pt x="222216" y="52927"/>
                  </a:lnTo>
                  <a:lnTo>
                    <a:pt x="232513" y="35032"/>
                  </a:lnTo>
                  <a:lnTo>
                    <a:pt x="233388" y="26516"/>
                  </a:lnTo>
                  <a:lnTo>
                    <a:pt x="228120" y="10815"/>
                  </a:lnTo>
                  <a:lnTo>
                    <a:pt x="221099" y="5692"/>
                  </a:lnTo>
                  <a:lnTo>
                    <a:pt x="200822" y="0"/>
                  </a:lnTo>
                  <a:lnTo>
                    <a:pt x="168687" y="2385"/>
                  </a:lnTo>
                  <a:lnTo>
                    <a:pt x="160421" y="7091"/>
                  </a:lnTo>
                  <a:lnTo>
                    <a:pt x="148117" y="21679"/>
                  </a:lnTo>
                  <a:lnTo>
                    <a:pt x="134613" y="49622"/>
                  </a:lnTo>
                  <a:lnTo>
                    <a:pt x="133137" y="72947"/>
                  </a:lnTo>
                  <a:lnTo>
                    <a:pt x="144784" y="131431"/>
                  </a:lnTo>
                  <a:lnTo>
                    <a:pt x="155853" y="162470"/>
                  </a:lnTo>
                  <a:lnTo>
                    <a:pt x="167144" y="179254"/>
                  </a:lnTo>
                  <a:lnTo>
                    <a:pt x="175770" y="184665"/>
                  </a:lnTo>
                  <a:lnTo>
                    <a:pt x="197832" y="190678"/>
                  </a:lnTo>
                  <a:lnTo>
                    <a:pt x="213877" y="190231"/>
                  </a:lnTo>
                  <a:lnTo>
                    <a:pt x="231627" y="1849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8728124" y="25794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8770238" y="2242570"/>
              <a:ext cx="21058" cy="73700"/>
            </a:xfrm>
            <a:custGeom>
              <a:avLst/>
              <a:gdLst/>
              <a:ahLst/>
              <a:cxnLst/>
              <a:rect l="0" t="0" r="0" b="0"/>
              <a:pathLst>
                <a:path w="21058" h="73700">
                  <a:moveTo>
                    <a:pt x="0" y="73699"/>
                  </a:moveTo>
                  <a:lnTo>
                    <a:pt x="18212" y="15946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8833409" y="2295212"/>
              <a:ext cx="52644" cy="52643"/>
            </a:xfrm>
            <a:custGeom>
              <a:avLst/>
              <a:gdLst/>
              <a:ahLst/>
              <a:cxnLst/>
              <a:rect l="0" t="0" r="0" b="0"/>
              <a:pathLst>
                <a:path w="52644" h="52643">
                  <a:moveTo>
                    <a:pt x="0" y="52642"/>
                  </a:move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2" name="Oval 171"/>
          <p:cNvSpPr/>
          <p:nvPr/>
        </p:nvSpPr>
        <p:spPr>
          <a:xfrm>
            <a:off x="2978687" y="2578604"/>
            <a:ext cx="3160304" cy="3160304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3" name="Picture 172" descr="NBK-4624-5804f1.png"/>
          <p:cNvPicPr>
            <a:picLocks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60800" y="2349500"/>
            <a:ext cx="1193800" cy="35814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189" name="Group 188"/>
          <p:cNvGrpSpPr/>
          <p:nvPr/>
        </p:nvGrpSpPr>
        <p:grpSpPr>
          <a:xfrm>
            <a:off x="3937454" y="3221720"/>
            <a:ext cx="340734" cy="1989887"/>
            <a:chOff x="3937454" y="3221720"/>
            <a:chExt cx="340734" cy="1989887"/>
          </a:xfrm>
        </p:grpSpPr>
        <p:sp>
          <p:nvSpPr>
            <p:cNvPr id="174" name="Freeform 173"/>
            <p:cNvSpPr/>
            <p:nvPr/>
          </p:nvSpPr>
          <p:spPr>
            <a:xfrm>
              <a:off x="4068912" y="5085153"/>
              <a:ext cx="209276" cy="126454"/>
            </a:xfrm>
            <a:custGeom>
              <a:avLst/>
              <a:gdLst/>
              <a:ahLst/>
              <a:cxnLst/>
              <a:rect l="0" t="0" r="0" b="0"/>
              <a:pathLst>
                <a:path w="209276" h="126454">
                  <a:moveTo>
                    <a:pt x="100373" y="126453"/>
                  </a:moveTo>
                  <a:lnTo>
                    <a:pt x="154248" y="98942"/>
                  </a:lnTo>
                  <a:lnTo>
                    <a:pt x="205820" y="80904"/>
                  </a:lnTo>
                  <a:lnTo>
                    <a:pt x="209275" y="80879"/>
                  </a:lnTo>
                  <a:lnTo>
                    <a:pt x="208069" y="83202"/>
                  </a:lnTo>
                  <a:lnTo>
                    <a:pt x="197371" y="90853"/>
                  </a:lnTo>
                  <a:lnTo>
                    <a:pt x="170447" y="100567"/>
                  </a:lnTo>
                  <a:lnTo>
                    <a:pt x="112041" y="110349"/>
                  </a:lnTo>
                  <a:lnTo>
                    <a:pt x="61777" y="113653"/>
                  </a:lnTo>
                  <a:lnTo>
                    <a:pt x="38765" y="109846"/>
                  </a:lnTo>
                  <a:lnTo>
                    <a:pt x="19959" y="101135"/>
                  </a:lnTo>
                  <a:lnTo>
                    <a:pt x="11669" y="95536"/>
                  </a:lnTo>
                  <a:lnTo>
                    <a:pt x="6141" y="87124"/>
                  </a:lnTo>
                  <a:lnTo>
                    <a:pt x="0" y="65300"/>
                  </a:lnTo>
                  <a:lnTo>
                    <a:pt x="2132" y="32295"/>
                  </a:lnTo>
                  <a:lnTo>
                    <a:pt x="10307" y="14025"/>
                  </a:lnTo>
                  <a:lnTo>
                    <a:pt x="15762" y="5877"/>
                  </a:lnTo>
                  <a:lnTo>
                    <a:pt x="22909" y="1615"/>
                  </a:lnTo>
                  <a:lnTo>
                    <a:pt x="40208" y="0"/>
                  </a:lnTo>
                  <a:lnTo>
                    <a:pt x="56475" y="6301"/>
                  </a:lnTo>
                  <a:lnTo>
                    <a:pt x="64089" y="11256"/>
                  </a:lnTo>
                  <a:lnTo>
                    <a:pt x="75667" y="26121"/>
                  </a:lnTo>
                  <a:lnTo>
                    <a:pt x="83543" y="45597"/>
                  </a:lnTo>
                  <a:lnTo>
                    <a:pt x="89844" y="948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4095585" y="4958922"/>
              <a:ext cx="92481" cy="105286"/>
            </a:xfrm>
            <a:custGeom>
              <a:avLst/>
              <a:gdLst/>
              <a:ahLst/>
              <a:cxnLst/>
              <a:rect l="0" t="0" r="0" b="0"/>
              <a:pathLst>
                <a:path w="92481" h="105286">
                  <a:moveTo>
                    <a:pt x="63171" y="105285"/>
                  </a:moveTo>
                  <a:lnTo>
                    <a:pt x="92480" y="75976"/>
                  </a:lnTo>
                  <a:lnTo>
                    <a:pt x="92069" y="72878"/>
                  </a:lnTo>
                  <a:lnTo>
                    <a:pt x="87116" y="71982"/>
                  </a:lnTo>
                  <a:lnTo>
                    <a:pt x="70304" y="71766"/>
                  </a:lnTo>
                  <a:lnTo>
                    <a:pt x="51133" y="67771"/>
                  </a:lnTo>
                  <a:lnTo>
                    <a:pt x="26199" y="53356"/>
                  </a:lnTo>
                  <a:lnTo>
                    <a:pt x="14374" y="377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4106114" y="4874694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0" y="10529"/>
                  </a:moveTo>
                  <a:lnTo>
                    <a:pt x="34358" y="2195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4032414" y="48957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4029154" y="4495668"/>
              <a:ext cx="104949" cy="326385"/>
            </a:xfrm>
            <a:custGeom>
              <a:avLst/>
              <a:gdLst/>
              <a:ahLst/>
              <a:cxnLst/>
              <a:rect l="0" t="0" r="0" b="0"/>
              <a:pathLst>
                <a:path w="104949" h="326385">
                  <a:moveTo>
                    <a:pt x="66431" y="326384"/>
                  </a:moveTo>
                  <a:lnTo>
                    <a:pt x="84412" y="310742"/>
                  </a:lnTo>
                  <a:lnTo>
                    <a:pt x="101329" y="302664"/>
                  </a:lnTo>
                  <a:lnTo>
                    <a:pt x="104904" y="302382"/>
                  </a:lnTo>
                  <a:lnTo>
                    <a:pt x="104948" y="304533"/>
                  </a:lnTo>
                  <a:lnTo>
                    <a:pt x="102637" y="308307"/>
                  </a:lnTo>
                  <a:lnTo>
                    <a:pt x="87592" y="312500"/>
                  </a:lnTo>
                  <a:lnTo>
                    <a:pt x="77029" y="313619"/>
                  </a:lnTo>
                  <a:lnTo>
                    <a:pt x="59053" y="308622"/>
                  </a:lnTo>
                  <a:lnTo>
                    <a:pt x="50984" y="304014"/>
                  </a:lnTo>
                  <a:lnTo>
                    <a:pt x="46774" y="297432"/>
                  </a:lnTo>
                  <a:lnTo>
                    <a:pt x="45217" y="280761"/>
                  </a:lnTo>
                  <a:lnTo>
                    <a:pt x="51543" y="264773"/>
                  </a:lnTo>
                  <a:lnTo>
                    <a:pt x="56506" y="257234"/>
                  </a:lnTo>
                  <a:lnTo>
                    <a:pt x="71379" y="245737"/>
                  </a:lnTo>
                  <a:lnTo>
                    <a:pt x="80258" y="241034"/>
                  </a:lnTo>
                  <a:lnTo>
                    <a:pt x="81498" y="237898"/>
                  </a:lnTo>
                  <a:lnTo>
                    <a:pt x="77646" y="235808"/>
                  </a:lnTo>
                  <a:lnTo>
                    <a:pt x="70398" y="234414"/>
                  </a:lnTo>
                  <a:lnTo>
                    <a:pt x="49019" y="221275"/>
                  </a:lnTo>
                  <a:lnTo>
                    <a:pt x="41145" y="202849"/>
                  </a:lnTo>
                  <a:lnTo>
                    <a:pt x="39045" y="191385"/>
                  </a:lnTo>
                  <a:lnTo>
                    <a:pt x="39985" y="181402"/>
                  </a:lnTo>
                  <a:lnTo>
                    <a:pt x="47268" y="164071"/>
                  </a:lnTo>
                  <a:lnTo>
                    <a:pt x="61424" y="151690"/>
                  </a:lnTo>
                  <a:lnTo>
                    <a:pt x="70112" y="146750"/>
                  </a:lnTo>
                  <a:lnTo>
                    <a:pt x="74734" y="139947"/>
                  </a:lnTo>
                  <a:lnTo>
                    <a:pt x="76750" y="123030"/>
                  </a:lnTo>
                  <a:lnTo>
                    <a:pt x="62287" y="62880"/>
                  </a:lnTo>
                  <a:lnTo>
                    <a:pt x="56649" y="54788"/>
                  </a:lnTo>
                  <a:lnTo>
                    <a:pt x="41027" y="42678"/>
                  </a:lnTo>
                  <a:lnTo>
                    <a:pt x="33117" y="41320"/>
                  </a:lnTo>
                  <a:lnTo>
                    <a:pt x="25505" y="42754"/>
                  </a:lnTo>
                  <a:lnTo>
                    <a:pt x="18090" y="46051"/>
                  </a:lnTo>
                  <a:lnTo>
                    <a:pt x="6731" y="59072"/>
                  </a:lnTo>
                  <a:lnTo>
                    <a:pt x="2065" y="67457"/>
                  </a:lnTo>
                  <a:lnTo>
                    <a:pt x="0" y="86133"/>
                  </a:lnTo>
                  <a:lnTo>
                    <a:pt x="1086" y="96026"/>
                  </a:lnTo>
                  <a:lnTo>
                    <a:pt x="6490" y="102622"/>
                  </a:lnTo>
                  <a:lnTo>
                    <a:pt x="24973" y="109951"/>
                  </a:lnTo>
                  <a:lnTo>
                    <a:pt x="45666" y="106969"/>
                  </a:lnTo>
                  <a:lnTo>
                    <a:pt x="56097" y="102898"/>
                  </a:lnTo>
                  <a:lnTo>
                    <a:pt x="70807" y="89016"/>
                  </a:lnTo>
                  <a:lnTo>
                    <a:pt x="89782" y="51509"/>
                  </a:lnTo>
                  <a:lnTo>
                    <a:pt x="9801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3955820" y="4137699"/>
              <a:ext cx="171352" cy="187319"/>
            </a:xfrm>
            <a:custGeom>
              <a:avLst/>
              <a:gdLst/>
              <a:ahLst/>
              <a:cxnLst/>
              <a:rect l="0" t="0" r="0" b="0"/>
              <a:pathLst>
                <a:path w="171352" h="187319">
                  <a:moveTo>
                    <a:pt x="160822" y="178985"/>
                  </a:moveTo>
                  <a:lnTo>
                    <a:pt x="123344" y="187318"/>
                  </a:lnTo>
                  <a:lnTo>
                    <a:pt x="85377" y="185743"/>
                  </a:lnTo>
                  <a:lnTo>
                    <a:pt x="30626" y="180319"/>
                  </a:lnTo>
                  <a:lnTo>
                    <a:pt x="22552" y="176365"/>
                  </a:lnTo>
                  <a:lnTo>
                    <a:pt x="18339" y="170219"/>
                  </a:lnTo>
                  <a:lnTo>
                    <a:pt x="16701" y="162613"/>
                  </a:lnTo>
                  <a:lnTo>
                    <a:pt x="19117" y="155202"/>
                  </a:lnTo>
                  <a:lnTo>
                    <a:pt x="73102" y="98297"/>
                  </a:lnTo>
                  <a:lnTo>
                    <a:pt x="75436" y="91268"/>
                  </a:lnTo>
                  <a:lnTo>
                    <a:pt x="74652" y="84242"/>
                  </a:lnTo>
                  <a:lnTo>
                    <a:pt x="67542" y="70196"/>
                  </a:lnTo>
                  <a:lnTo>
                    <a:pt x="49216" y="49135"/>
                  </a:lnTo>
                  <a:lnTo>
                    <a:pt x="12175" y="24177"/>
                  </a:lnTo>
                  <a:lnTo>
                    <a:pt x="2062" y="19628"/>
                  </a:lnTo>
                  <a:lnTo>
                    <a:pt x="0" y="16595"/>
                  </a:lnTo>
                  <a:lnTo>
                    <a:pt x="3305" y="14573"/>
                  </a:lnTo>
                  <a:lnTo>
                    <a:pt x="62090" y="9892"/>
                  </a:lnTo>
                  <a:lnTo>
                    <a:pt x="118616" y="2301"/>
                  </a:lnTo>
                  <a:lnTo>
                    <a:pt x="17135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4012598" y="3969243"/>
              <a:ext cx="104045" cy="105286"/>
            </a:xfrm>
            <a:custGeom>
              <a:avLst/>
              <a:gdLst/>
              <a:ahLst/>
              <a:cxnLst/>
              <a:rect l="0" t="0" r="0" b="0"/>
              <a:pathLst>
                <a:path w="104045" h="105286">
                  <a:moveTo>
                    <a:pt x="72459" y="105285"/>
                  </a:moveTo>
                  <a:lnTo>
                    <a:pt x="64126" y="67807"/>
                  </a:lnTo>
                  <a:lnTo>
                    <a:pt x="63394" y="55733"/>
                  </a:lnTo>
                  <a:lnTo>
                    <a:pt x="59396" y="46514"/>
                  </a:lnTo>
                  <a:lnTo>
                    <a:pt x="45596" y="33151"/>
                  </a:lnTo>
                  <a:lnTo>
                    <a:pt x="38173" y="31460"/>
                  </a:lnTo>
                  <a:lnTo>
                    <a:pt x="30884" y="32672"/>
                  </a:lnTo>
                  <a:lnTo>
                    <a:pt x="16547" y="40257"/>
                  </a:lnTo>
                  <a:lnTo>
                    <a:pt x="2375" y="51427"/>
                  </a:lnTo>
                  <a:lnTo>
                    <a:pt x="0" y="58851"/>
                  </a:lnTo>
                  <a:lnTo>
                    <a:pt x="3600" y="76459"/>
                  </a:lnTo>
                  <a:lnTo>
                    <a:pt x="10175" y="82558"/>
                  </a:lnTo>
                  <a:lnTo>
                    <a:pt x="29959" y="89335"/>
                  </a:lnTo>
                  <a:lnTo>
                    <a:pt x="39446" y="88803"/>
                  </a:lnTo>
                  <a:lnTo>
                    <a:pt x="56227" y="81972"/>
                  </a:lnTo>
                  <a:lnTo>
                    <a:pt x="78828" y="64973"/>
                  </a:lnTo>
                  <a:lnTo>
                    <a:pt x="94753" y="39528"/>
                  </a:lnTo>
                  <a:lnTo>
                    <a:pt x="10404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4032414" y="3853430"/>
              <a:ext cx="79982" cy="67334"/>
            </a:xfrm>
            <a:custGeom>
              <a:avLst/>
              <a:gdLst/>
              <a:ahLst/>
              <a:cxnLst/>
              <a:rect l="0" t="0" r="0" b="0"/>
              <a:pathLst>
                <a:path w="79982" h="67334">
                  <a:moveTo>
                    <a:pt x="31586" y="63171"/>
                  </a:moveTo>
                  <a:lnTo>
                    <a:pt x="75548" y="48517"/>
                  </a:lnTo>
                  <a:lnTo>
                    <a:pt x="79612" y="48722"/>
                  </a:lnTo>
                  <a:lnTo>
                    <a:pt x="79981" y="51198"/>
                  </a:lnTo>
                  <a:lnTo>
                    <a:pt x="77887" y="55189"/>
                  </a:lnTo>
                  <a:lnTo>
                    <a:pt x="66202" y="62743"/>
                  </a:lnTo>
                  <a:lnTo>
                    <a:pt x="58173" y="66395"/>
                  </a:lnTo>
                  <a:lnTo>
                    <a:pt x="39893" y="67333"/>
                  </a:lnTo>
                  <a:lnTo>
                    <a:pt x="30105" y="65946"/>
                  </a:lnTo>
                  <a:lnTo>
                    <a:pt x="22410" y="61511"/>
                  </a:lnTo>
                  <a:lnTo>
                    <a:pt x="10740" y="47225"/>
                  </a:lnTo>
                  <a:lnTo>
                    <a:pt x="4773" y="2917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4074528" y="3769202"/>
              <a:ext cx="52644" cy="10529"/>
            </a:xfrm>
            <a:custGeom>
              <a:avLst/>
              <a:gdLst/>
              <a:ahLst/>
              <a:cxnLst/>
              <a:rect l="0" t="0" r="0" b="0"/>
              <a:pathLst>
                <a:path w="52644" h="10529">
                  <a:moveTo>
                    <a:pt x="0" y="10528"/>
                  </a:move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4011357" y="376920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3937454" y="3579689"/>
              <a:ext cx="200246" cy="142454"/>
            </a:xfrm>
            <a:custGeom>
              <a:avLst/>
              <a:gdLst/>
              <a:ahLst/>
              <a:cxnLst/>
              <a:rect l="0" t="0" r="0" b="0"/>
              <a:pathLst>
                <a:path w="200246" h="142454">
                  <a:moveTo>
                    <a:pt x="200245" y="63171"/>
                  </a:moveTo>
                  <a:lnTo>
                    <a:pt x="183478" y="57582"/>
                  </a:lnTo>
                  <a:lnTo>
                    <a:pt x="165887" y="57957"/>
                  </a:lnTo>
                  <a:lnTo>
                    <a:pt x="147540" y="63193"/>
                  </a:lnTo>
                  <a:lnTo>
                    <a:pt x="131587" y="73319"/>
                  </a:lnTo>
                  <a:lnTo>
                    <a:pt x="126397" y="81635"/>
                  </a:lnTo>
                  <a:lnTo>
                    <a:pt x="120630" y="103352"/>
                  </a:lnTo>
                  <a:lnTo>
                    <a:pt x="121432" y="113355"/>
                  </a:lnTo>
                  <a:lnTo>
                    <a:pt x="128562" y="130708"/>
                  </a:lnTo>
                  <a:lnTo>
                    <a:pt x="136079" y="136272"/>
                  </a:lnTo>
                  <a:lnTo>
                    <a:pt x="156909" y="142453"/>
                  </a:lnTo>
                  <a:lnTo>
                    <a:pt x="189354" y="140344"/>
                  </a:lnTo>
                  <a:lnTo>
                    <a:pt x="195324" y="134507"/>
                  </a:lnTo>
                  <a:lnTo>
                    <a:pt x="198135" y="125936"/>
                  </a:lnTo>
                  <a:lnTo>
                    <a:pt x="198838" y="115543"/>
                  </a:lnTo>
                  <a:lnTo>
                    <a:pt x="193381" y="97756"/>
                  </a:lnTo>
                  <a:lnTo>
                    <a:pt x="170813" y="67273"/>
                  </a:lnTo>
                  <a:lnTo>
                    <a:pt x="139532" y="51388"/>
                  </a:lnTo>
                  <a:lnTo>
                    <a:pt x="84755" y="31882"/>
                  </a:lnTo>
                  <a:lnTo>
                    <a:pt x="30662" y="15246"/>
                  </a:lnTo>
                  <a:lnTo>
                    <a:pt x="0" y="13096"/>
                  </a:lnTo>
                  <a:lnTo>
                    <a:pt x="68" y="14580"/>
                  </a:lnTo>
                  <a:lnTo>
                    <a:pt x="25393" y="25367"/>
                  </a:lnTo>
                  <a:lnTo>
                    <a:pt x="85900" y="30766"/>
                  </a:lnTo>
                  <a:lnTo>
                    <a:pt x="123861" y="28223"/>
                  </a:lnTo>
                  <a:lnTo>
                    <a:pt x="176495" y="13595"/>
                  </a:lnTo>
                  <a:lnTo>
                    <a:pt x="2002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4106114" y="3505989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0" y="0"/>
                  </a:moveTo>
                  <a:lnTo>
                    <a:pt x="11178" y="11179"/>
                  </a:lnTo>
                  <a:lnTo>
                    <a:pt x="29145" y="16667"/>
                  </a:lnTo>
                  <a:lnTo>
                    <a:pt x="63171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4021886" y="351651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4083354" y="3337533"/>
              <a:ext cx="128046" cy="123116"/>
            </a:xfrm>
            <a:custGeom>
              <a:avLst/>
              <a:gdLst/>
              <a:ahLst/>
              <a:cxnLst/>
              <a:rect l="0" t="0" r="0" b="0"/>
              <a:pathLst>
                <a:path w="128046" h="123116">
                  <a:moveTo>
                    <a:pt x="75402" y="52643"/>
                  </a:moveTo>
                  <a:lnTo>
                    <a:pt x="69813" y="35875"/>
                  </a:lnTo>
                  <a:lnTo>
                    <a:pt x="63487" y="32106"/>
                  </a:lnTo>
                  <a:lnTo>
                    <a:pt x="43980" y="31037"/>
                  </a:lnTo>
                  <a:lnTo>
                    <a:pt x="25952" y="37581"/>
                  </a:lnTo>
                  <a:lnTo>
                    <a:pt x="17869" y="42602"/>
                  </a:lnTo>
                  <a:lnTo>
                    <a:pt x="5768" y="57539"/>
                  </a:lnTo>
                  <a:lnTo>
                    <a:pt x="904" y="66435"/>
                  </a:lnTo>
                  <a:lnTo>
                    <a:pt x="0" y="75876"/>
                  </a:lnTo>
                  <a:lnTo>
                    <a:pt x="5235" y="95724"/>
                  </a:lnTo>
                  <a:lnTo>
                    <a:pt x="18480" y="110005"/>
                  </a:lnTo>
                  <a:lnTo>
                    <a:pt x="26926" y="115450"/>
                  </a:lnTo>
                  <a:lnTo>
                    <a:pt x="61168" y="123115"/>
                  </a:lnTo>
                  <a:lnTo>
                    <a:pt x="81165" y="118669"/>
                  </a:lnTo>
                  <a:lnTo>
                    <a:pt x="89772" y="114208"/>
                  </a:lnTo>
                  <a:lnTo>
                    <a:pt x="94341" y="107724"/>
                  </a:lnTo>
                  <a:lnTo>
                    <a:pt x="96217" y="99892"/>
                  </a:lnTo>
                  <a:lnTo>
                    <a:pt x="96297" y="91161"/>
                  </a:lnTo>
                  <a:lnTo>
                    <a:pt x="90148" y="75221"/>
                  </a:lnTo>
                  <a:lnTo>
                    <a:pt x="85233" y="67695"/>
                  </a:lnTo>
                  <a:lnTo>
                    <a:pt x="84296" y="60338"/>
                  </a:lnTo>
                  <a:lnTo>
                    <a:pt x="89493" y="45924"/>
                  </a:lnTo>
                  <a:lnTo>
                    <a:pt x="1280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4124586" y="3221720"/>
              <a:ext cx="107870" cy="103822"/>
            </a:xfrm>
            <a:custGeom>
              <a:avLst/>
              <a:gdLst/>
              <a:ahLst/>
              <a:cxnLst/>
              <a:rect l="0" t="0" r="0" b="0"/>
              <a:pathLst>
                <a:path w="107870" h="103822">
                  <a:moveTo>
                    <a:pt x="34170" y="94756"/>
                  </a:moveTo>
                  <a:lnTo>
                    <a:pt x="62116" y="100345"/>
                  </a:lnTo>
                  <a:lnTo>
                    <a:pt x="64499" y="101992"/>
                  </a:lnTo>
                  <a:lnTo>
                    <a:pt x="51549" y="103821"/>
                  </a:lnTo>
                  <a:lnTo>
                    <a:pt x="32535" y="98395"/>
                  </a:lnTo>
                  <a:lnTo>
                    <a:pt x="22552" y="93672"/>
                  </a:lnTo>
                  <a:lnTo>
                    <a:pt x="8340" y="79067"/>
                  </a:lnTo>
                  <a:lnTo>
                    <a:pt x="2912" y="70259"/>
                  </a:lnTo>
                  <a:lnTo>
                    <a:pt x="0" y="51113"/>
                  </a:lnTo>
                  <a:lnTo>
                    <a:pt x="862" y="41094"/>
                  </a:lnTo>
                  <a:lnTo>
                    <a:pt x="8058" y="23723"/>
                  </a:lnTo>
                  <a:lnTo>
                    <a:pt x="13252" y="15816"/>
                  </a:lnTo>
                  <a:lnTo>
                    <a:pt x="21395" y="10544"/>
                  </a:lnTo>
                  <a:lnTo>
                    <a:pt x="55211" y="3124"/>
                  </a:lnTo>
                  <a:lnTo>
                    <a:pt x="1078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0" name="Group 209"/>
          <p:cNvGrpSpPr/>
          <p:nvPr/>
        </p:nvGrpSpPr>
        <p:grpSpPr>
          <a:xfrm>
            <a:off x="3105906" y="2980573"/>
            <a:ext cx="852810" cy="1731255"/>
            <a:chOff x="3105906" y="2980573"/>
            <a:chExt cx="852810" cy="1731255"/>
          </a:xfrm>
        </p:grpSpPr>
        <p:sp>
          <p:nvSpPr>
            <p:cNvPr id="190" name="Freeform 189"/>
            <p:cNvSpPr/>
            <p:nvPr/>
          </p:nvSpPr>
          <p:spPr>
            <a:xfrm>
              <a:off x="3105906" y="4369326"/>
              <a:ext cx="202103" cy="342502"/>
            </a:xfrm>
            <a:custGeom>
              <a:avLst/>
              <a:gdLst/>
              <a:ahLst/>
              <a:cxnLst/>
              <a:rect l="0" t="0" r="0" b="0"/>
              <a:pathLst>
                <a:path w="202103" h="342502">
                  <a:moveTo>
                    <a:pt x="0" y="336912"/>
                  </a:moveTo>
                  <a:lnTo>
                    <a:pt x="16768" y="342501"/>
                  </a:lnTo>
                  <a:lnTo>
                    <a:pt x="34359" y="342126"/>
                  </a:lnTo>
                  <a:lnTo>
                    <a:pt x="84594" y="328023"/>
                  </a:lnTo>
                  <a:lnTo>
                    <a:pt x="123295" y="304264"/>
                  </a:lnTo>
                  <a:lnTo>
                    <a:pt x="137856" y="289646"/>
                  </a:lnTo>
                  <a:lnTo>
                    <a:pt x="148227" y="271451"/>
                  </a:lnTo>
                  <a:lnTo>
                    <a:pt x="150497" y="248547"/>
                  </a:lnTo>
                  <a:lnTo>
                    <a:pt x="146436" y="223939"/>
                  </a:lnTo>
                  <a:lnTo>
                    <a:pt x="136833" y="201304"/>
                  </a:lnTo>
                  <a:lnTo>
                    <a:pt x="121646" y="185785"/>
                  </a:lnTo>
                  <a:lnTo>
                    <a:pt x="112683" y="180009"/>
                  </a:lnTo>
                  <a:lnTo>
                    <a:pt x="110217" y="174988"/>
                  </a:lnTo>
                  <a:lnTo>
                    <a:pt x="112083" y="170471"/>
                  </a:lnTo>
                  <a:lnTo>
                    <a:pt x="171255" y="122500"/>
                  </a:lnTo>
                  <a:lnTo>
                    <a:pt x="191642" y="100507"/>
                  </a:lnTo>
                  <a:lnTo>
                    <a:pt x="201378" y="82105"/>
                  </a:lnTo>
                  <a:lnTo>
                    <a:pt x="202102" y="72284"/>
                  </a:lnTo>
                  <a:lnTo>
                    <a:pt x="196668" y="52013"/>
                  </a:lnTo>
                  <a:lnTo>
                    <a:pt x="180455" y="26460"/>
                  </a:lnTo>
                  <a:lnTo>
                    <a:pt x="161311" y="14490"/>
                  </a:lnTo>
                  <a:lnTo>
                    <a:pt x="137205" y="6440"/>
                  </a:lnTo>
                  <a:lnTo>
                    <a:pt x="83601" y="1272"/>
                  </a:lnTo>
                  <a:lnTo>
                    <a:pt x="315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3204706" y="4190743"/>
              <a:ext cx="122300" cy="125942"/>
            </a:xfrm>
            <a:custGeom>
              <a:avLst/>
              <a:gdLst/>
              <a:ahLst/>
              <a:cxnLst/>
              <a:rect l="0" t="0" r="0" b="0"/>
              <a:pathLst>
                <a:path w="122300" h="125942">
                  <a:moveTo>
                    <a:pt x="48599" y="125941"/>
                  </a:moveTo>
                  <a:lnTo>
                    <a:pt x="43010" y="109173"/>
                  </a:lnTo>
                  <a:lnTo>
                    <a:pt x="43386" y="91582"/>
                  </a:lnTo>
                  <a:lnTo>
                    <a:pt x="53979" y="41347"/>
                  </a:lnTo>
                  <a:lnTo>
                    <a:pt x="51770" y="20494"/>
                  </a:lnTo>
                  <a:lnTo>
                    <a:pt x="47204" y="12359"/>
                  </a:lnTo>
                  <a:lnTo>
                    <a:pt x="32771" y="200"/>
                  </a:lnTo>
                  <a:lnTo>
                    <a:pt x="25179" y="0"/>
                  </a:lnTo>
                  <a:lnTo>
                    <a:pt x="17778" y="3375"/>
                  </a:lnTo>
                  <a:lnTo>
                    <a:pt x="10504" y="9135"/>
                  </a:lnTo>
                  <a:lnTo>
                    <a:pt x="2422" y="28014"/>
                  </a:lnTo>
                  <a:lnTo>
                    <a:pt x="0" y="50832"/>
                  </a:lnTo>
                  <a:lnTo>
                    <a:pt x="2823" y="72672"/>
                  </a:lnTo>
                  <a:lnTo>
                    <a:pt x="7553" y="81069"/>
                  </a:lnTo>
                  <a:lnTo>
                    <a:pt x="22168" y="93519"/>
                  </a:lnTo>
                  <a:lnTo>
                    <a:pt x="43481" y="96713"/>
                  </a:lnTo>
                  <a:lnTo>
                    <a:pt x="66212" y="93064"/>
                  </a:lnTo>
                  <a:lnTo>
                    <a:pt x="92162" y="77855"/>
                  </a:lnTo>
                  <a:lnTo>
                    <a:pt x="107345" y="65185"/>
                  </a:lnTo>
                  <a:lnTo>
                    <a:pt x="115653" y="48635"/>
                  </a:lnTo>
                  <a:lnTo>
                    <a:pt x="122299" y="206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3249393" y="4000829"/>
              <a:ext cx="108401" cy="126343"/>
            </a:xfrm>
            <a:custGeom>
              <a:avLst/>
              <a:gdLst/>
              <a:ahLst/>
              <a:cxnLst/>
              <a:rect l="0" t="0" r="0" b="0"/>
              <a:pathLst>
                <a:path w="108401" h="126343">
                  <a:moveTo>
                    <a:pt x="24969" y="0"/>
                  </a:moveTo>
                  <a:lnTo>
                    <a:pt x="9328" y="17981"/>
                  </a:lnTo>
                  <a:lnTo>
                    <a:pt x="1250" y="34897"/>
                  </a:lnTo>
                  <a:lnTo>
                    <a:pt x="0" y="57234"/>
                  </a:lnTo>
                  <a:lnTo>
                    <a:pt x="1304" y="69741"/>
                  </a:lnTo>
                  <a:lnTo>
                    <a:pt x="6853" y="76910"/>
                  </a:lnTo>
                  <a:lnTo>
                    <a:pt x="15231" y="80519"/>
                  </a:lnTo>
                  <a:lnTo>
                    <a:pt x="25496" y="81755"/>
                  </a:lnTo>
                  <a:lnTo>
                    <a:pt x="33509" y="79070"/>
                  </a:lnTo>
                  <a:lnTo>
                    <a:pt x="45533" y="66727"/>
                  </a:lnTo>
                  <a:lnTo>
                    <a:pt x="75830" y="15506"/>
                  </a:lnTo>
                  <a:lnTo>
                    <a:pt x="83443" y="11507"/>
                  </a:lnTo>
                  <a:lnTo>
                    <a:pt x="101261" y="10183"/>
                  </a:lnTo>
                  <a:lnTo>
                    <a:pt x="106245" y="14978"/>
                  </a:lnTo>
                  <a:lnTo>
                    <a:pt x="108400" y="22853"/>
                  </a:lnTo>
                  <a:lnTo>
                    <a:pt x="103451" y="69115"/>
                  </a:lnTo>
                  <a:lnTo>
                    <a:pt x="8814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3158549" y="3863958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0" y="31586"/>
                  </a:moveTo>
                  <a:lnTo>
                    <a:pt x="33622" y="17114"/>
                  </a:lnTo>
                  <a:lnTo>
                    <a:pt x="85323" y="11829"/>
                  </a:lnTo>
                  <a:lnTo>
                    <a:pt x="147326" y="3464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3211191" y="3769202"/>
              <a:ext cx="73701" cy="189514"/>
            </a:xfrm>
            <a:custGeom>
              <a:avLst/>
              <a:gdLst/>
              <a:ahLst/>
              <a:cxnLst/>
              <a:rect l="0" t="0" r="0" b="0"/>
              <a:pathLst>
                <a:path w="73701" h="189514">
                  <a:moveTo>
                    <a:pt x="73700" y="0"/>
                  </a:moveTo>
                  <a:lnTo>
                    <a:pt x="62521" y="11178"/>
                  </a:lnTo>
                  <a:lnTo>
                    <a:pt x="38856" y="73217"/>
                  </a:lnTo>
                  <a:lnTo>
                    <a:pt x="24616" y="124123"/>
                  </a:lnTo>
                  <a:lnTo>
                    <a:pt x="10538" y="16988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3315302" y="3633489"/>
              <a:ext cx="127517" cy="135714"/>
            </a:xfrm>
            <a:custGeom>
              <a:avLst/>
              <a:gdLst/>
              <a:ahLst/>
              <a:cxnLst/>
              <a:rect l="0" t="0" r="0" b="0"/>
              <a:pathLst>
                <a:path w="127517" h="135714">
                  <a:moveTo>
                    <a:pt x="11703" y="135713"/>
                  </a:moveTo>
                  <a:lnTo>
                    <a:pt x="30831" y="83008"/>
                  </a:lnTo>
                  <a:lnTo>
                    <a:pt x="55917" y="39331"/>
                  </a:lnTo>
                  <a:lnTo>
                    <a:pt x="57480" y="19177"/>
                  </a:lnTo>
                  <a:lnTo>
                    <a:pt x="56259" y="8889"/>
                  </a:lnTo>
                  <a:lnTo>
                    <a:pt x="51935" y="3201"/>
                  </a:lnTo>
                  <a:lnTo>
                    <a:pt x="45543" y="578"/>
                  </a:lnTo>
                  <a:lnTo>
                    <a:pt x="37773" y="0"/>
                  </a:lnTo>
                  <a:lnTo>
                    <a:pt x="31422" y="4293"/>
                  </a:lnTo>
                  <a:lnTo>
                    <a:pt x="3352" y="46382"/>
                  </a:lnTo>
                  <a:lnTo>
                    <a:pt x="287" y="55102"/>
                  </a:lnTo>
                  <a:lnTo>
                    <a:pt x="0" y="74149"/>
                  </a:lnTo>
                  <a:lnTo>
                    <a:pt x="6891" y="91194"/>
                  </a:lnTo>
                  <a:lnTo>
                    <a:pt x="12004" y="99014"/>
                  </a:lnTo>
                  <a:lnTo>
                    <a:pt x="20093" y="104228"/>
                  </a:lnTo>
                  <a:lnTo>
                    <a:pt x="41558" y="110021"/>
                  </a:lnTo>
                  <a:lnTo>
                    <a:pt x="51494" y="109227"/>
                  </a:lnTo>
                  <a:lnTo>
                    <a:pt x="68772" y="102104"/>
                  </a:lnTo>
                  <a:lnTo>
                    <a:pt x="91653" y="84941"/>
                  </a:lnTo>
                  <a:lnTo>
                    <a:pt x="118006" y="52114"/>
                  </a:lnTo>
                  <a:lnTo>
                    <a:pt x="127516" y="304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3382710" y="3484932"/>
              <a:ext cx="97976" cy="109449"/>
            </a:xfrm>
            <a:custGeom>
              <a:avLst/>
              <a:gdLst/>
              <a:ahLst/>
              <a:cxnLst/>
              <a:rect l="0" t="0" r="0" b="0"/>
              <a:pathLst>
                <a:path w="97976" h="109449">
                  <a:moveTo>
                    <a:pt x="49580" y="105285"/>
                  </a:moveTo>
                  <a:lnTo>
                    <a:pt x="93542" y="90631"/>
                  </a:lnTo>
                  <a:lnTo>
                    <a:pt x="97606" y="90836"/>
                  </a:lnTo>
                  <a:lnTo>
                    <a:pt x="97975" y="93313"/>
                  </a:lnTo>
                  <a:lnTo>
                    <a:pt x="95881" y="97304"/>
                  </a:lnTo>
                  <a:lnTo>
                    <a:pt x="84196" y="104858"/>
                  </a:lnTo>
                  <a:lnTo>
                    <a:pt x="76167" y="108510"/>
                  </a:lnTo>
                  <a:lnTo>
                    <a:pt x="57887" y="109448"/>
                  </a:lnTo>
                  <a:lnTo>
                    <a:pt x="39234" y="104796"/>
                  </a:lnTo>
                  <a:lnTo>
                    <a:pt x="23145" y="94929"/>
                  </a:lnTo>
                  <a:lnTo>
                    <a:pt x="11315" y="79626"/>
                  </a:lnTo>
                  <a:lnTo>
                    <a:pt x="3327" y="59956"/>
                  </a:lnTo>
                  <a:lnTo>
                    <a:pt x="0" y="26084"/>
                  </a:lnTo>
                  <a:lnTo>
                    <a:pt x="746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3429706" y="3313184"/>
              <a:ext cx="128927" cy="150692"/>
            </a:xfrm>
            <a:custGeom>
              <a:avLst/>
              <a:gdLst/>
              <a:ahLst/>
              <a:cxnLst/>
              <a:rect l="0" t="0" r="0" b="0"/>
              <a:pathLst>
                <a:path w="128927" h="150692">
                  <a:moveTo>
                    <a:pt x="23641" y="150691"/>
                  </a:moveTo>
                  <a:lnTo>
                    <a:pt x="66332" y="147572"/>
                  </a:lnTo>
                  <a:lnTo>
                    <a:pt x="80049" y="144625"/>
                  </a:lnTo>
                  <a:lnTo>
                    <a:pt x="74448" y="147216"/>
                  </a:lnTo>
                  <a:lnTo>
                    <a:pt x="60260" y="142907"/>
                  </a:lnTo>
                  <a:lnTo>
                    <a:pt x="22555" y="121078"/>
                  </a:lnTo>
                  <a:lnTo>
                    <a:pt x="8340" y="104774"/>
                  </a:lnTo>
                  <a:lnTo>
                    <a:pt x="2912" y="95514"/>
                  </a:lnTo>
                  <a:lnTo>
                    <a:pt x="0" y="75865"/>
                  </a:lnTo>
                  <a:lnTo>
                    <a:pt x="861" y="65712"/>
                  </a:lnTo>
                  <a:lnTo>
                    <a:pt x="8057" y="48192"/>
                  </a:lnTo>
                  <a:lnTo>
                    <a:pt x="31741" y="17880"/>
                  </a:lnTo>
                  <a:lnTo>
                    <a:pt x="63216" y="2026"/>
                  </a:lnTo>
                  <a:lnTo>
                    <a:pt x="88803" y="0"/>
                  </a:lnTo>
                  <a:lnTo>
                    <a:pt x="128926" y="32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3358590" y="4403057"/>
              <a:ext cx="168457" cy="8384"/>
            </a:xfrm>
            <a:custGeom>
              <a:avLst/>
              <a:gdLst/>
              <a:ahLst/>
              <a:cxnLst/>
              <a:rect l="0" t="0" r="0" b="0"/>
              <a:pathLst>
                <a:path w="168457" h="8384">
                  <a:moveTo>
                    <a:pt x="0" y="8383"/>
                  </a:moveTo>
                  <a:lnTo>
                    <a:pt x="58617" y="2794"/>
                  </a:lnTo>
                  <a:lnTo>
                    <a:pt x="118857" y="0"/>
                  </a:lnTo>
                  <a:lnTo>
                    <a:pt x="168456" y="8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3390176" y="4285098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0" y="0"/>
                  </a:moveTo>
                  <a:lnTo>
                    <a:pt x="37478" y="8333"/>
                  </a:lnTo>
                  <a:lnTo>
                    <a:pt x="72326" y="6759"/>
                  </a:lnTo>
                  <a:lnTo>
                    <a:pt x="94146" y="4174"/>
                  </a:lnTo>
                  <a:lnTo>
                    <a:pt x="147399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3463875" y="4306155"/>
              <a:ext cx="42115" cy="52644"/>
            </a:xfrm>
            <a:custGeom>
              <a:avLst/>
              <a:gdLst/>
              <a:ahLst/>
              <a:cxnLst/>
              <a:rect l="0" t="0" r="0" b="0"/>
              <a:pathLst>
                <a:path w="42115" h="52644">
                  <a:moveTo>
                    <a:pt x="42114" y="0"/>
                  </a:moveTo>
                  <a:lnTo>
                    <a:pt x="8537" y="3474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3471453" y="4095585"/>
              <a:ext cx="97708" cy="126343"/>
            </a:xfrm>
            <a:custGeom>
              <a:avLst/>
              <a:gdLst/>
              <a:ahLst/>
              <a:cxnLst/>
              <a:rect l="0" t="0" r="0" b="0"/>
              <a:pathLst>
                <a:path w="97708" h="126343">
                  <a:moveTo>
                    <a:pt x="34536" y="126342"/>
                  </a:moveTo>
                  <a:lnTo>
                    <a:pt x="37656" y="83650"/>
                  </a:lnTo>
                  <a:lnTo>
                    <a:pt x="49191" y="42000"/>
                  </a:lnTo>
                  <a:lnTo>
                    <a:pt x="48985" y="32679"/>
                  </a:lnTo>
                  <a:lnTo>
                    <a:pt x="42518" y="16084"/>
                  </a:lnTo>
                  <a:lnTo>
                    <a:pt x="36348" y="13062"/>
                  </a:lnTo>
                  <a:lnTo>
                    <a:pt x="28725" y="13387"/>
                  </a:lnTo>
                  <a:lnTo>
                    <a:pt x="20133" y="15944"/>
                  </a:lnTo>
                  <a:lnTo>
                    <a:pt x="13236" y="21158"/>
                  </a:lnTo>
                  <a:lnTo>
                    <a:pt x="2453" y="36310"/>
                  </a:lnTo>
                  <a:lnTo>
                    <a:pt x="0" y="57862"/>
                  </a:lnTo>
                  <a:lnTo>
                    <a:pt x="983" y="70160"/>
                  </a:lnTo>
                  <a:lnTo>
                    <a:pt x="5149" y="79529"/>
                  </a:lnTo>
                  <a:lnTo>
                    <a:pt x="19135" y="93058"/>
                  </a:lnTo>
                  <a:lnTo>
                    <a:pt x="40169" y="96731"/>
                  </a:lnTo>
                  <a:lnTo>
                    <a:pt x="52330" y="96073"/>
                  </a:lnTo>
                  <a:lnTo>
                    <a:pt x="61606" y="92125"/>
                  </a:lnTo>
                  <a:lnTo>
                    <a:pt x="75034" y="78379"/>
                  </a:lnTo>
                  <a:lnTo>
                    <a:pt x="89169" y="50910"/>
                  </a:lnTo>
                  <a:lnTo>
                    <a:pt x="977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3504545" y="3861472"/>
              <a:ext cx="85673" cy="187061"/>
            </a:xfrm>
            <a:custGeom>
              <a:avLst/>
              <a:gdLst/>
              <a:ahLst/>
              <a:cxnLst/>
              <a:rect l="0" t="0" r="0" b="0"/>
              <a:pathLst>
                <a:path w="85673" h="187061">
                  <a:moveTo>
                    <a:pt x="22501" y="181471"/>
                  </a:moveTo>
                  <a:lnTo>
                    <a:pt x="44858" y="181471"/>
                  </a:lnTo>
                  <a:lnTo>
                    <a:pt x="47934" y="182640"/>
                  </a:lnTo>
                  <a:lnTo>
                    <a:pt x="46476" y="184590"/>
                  </a:lnTo>
                  <a:lnTo>
                    <a:pt x="41994" y="187060"/>
                  </a:lnTo>
                  <a:lnTo>
                    <a:pt x="35496" y="186366"/>
                  </a:lnTo>
                  <a:lnTo>
                    <a:pt x="18918" y="179357"/>
                  </a:lnTo>
                  <a:lnTo>
                    <a:pt x="6091" y="165324"/>
                  </a:lnTo>
                  <a:lnTo>
                    <a:pt x="1032" y="156668"/>
                  </a:lnTo>
                  <a:lnTo>
                    <a:pt x="0" y="148558"/>
                  </a:lnTo>
                  <a:lnTo>
                    <a:pt x="5092" y="133307"/>
                  </a:lnTo>
                  <a:lnTo>
                    <a:pt x="18273" y="121850"/>
                  </a:lnTo>
                  <a:lnTo>
                    <a:pt x="26701" y="117157"/>
                  </a:lnTo>
                  <a:lnTo>
                    <a:pt x="28811" y="112859"/>
                  </a:lnTo>
                  <a:lnTo>
                    <a:pt x="26708" y="108823"/>
                  </a:lnTo>
                  <a:lnTo>
                    <a:pt x="16182" y="98880"/>
                  </a:lnTo>
                  <a:lnTo>
                    <a:pt x="3705" y="82763"/>
                  </a:lnTo>
                  <a:lnTo>
                    <a:pt x="612" y="73551"/>
                  </a:lnTo>
                  <a:lnTo>
                    <a:pt x="294" y="53958"/>
                  </a:lnTo>
                  <a:lnTo>
                    <a:pt x="12282" y="23196"/>
                  </a:lnTo>
                  <a:lnTo>
                    <a:pt x="27318" y="8572"/>
                  </a:lnTo>
                  <a:lnTo>
                    <a:pt x="36241" y="3033"/>
                  </a:lnTo>
                  <a:lnTo>
                    <a:pt x="55514" y="0"/>
                  </a:lnTo>
                  <a:lnTo>
                    <a:pt x="85672" y="24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3558632" y="3779730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0" y="21057"/>
                  </a:moveTo>
                  <a:lnTo>
                    <a:pt x="11178" y="9879"/>
                  </a:lnTo>
                  <a:lnTo>
                    <a:pt x="29144" y="4390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3474404" y="3758673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3573551" y="3600746"/>
              <a:ext cx="117518" cy="84229"/>
            </a:xfrm>
            <a:custGeom>
              <a:avLst/>
              <a:gdLst/>
              <a:ahLst/>
              <a:cxnLst/>
              <a:rect l="0" t="0" r="0" b="0"/>
              <a:pathLst>
                <a:path w="117518" h="84229">
                  <a:moveTo>
                    <a:pt x="27195" y="0"/>
                  </a:moveTo>
                  <a:lnTo>
                    <a:pt x="10427" y="11178"/>
                  </a:lnTo>
                  <a:lnTo>
                    <a:pt x="5488" y="19150"/>
                  </a:lnTo>
                  <a:lnTo>
                    <a:pt x="0" y="40487"/>
                  </a:lnTo>
                  <a:lnTo>
                    <a:pt x="876" y="50388"/>
                  </a:lnTo>
                  <a:lnTo>
                    <a:pt x="8089" y="67628"/>
                  </a:lnTo>
                  <a:lnTo>
                    <a:pt x="14457" y="71991"/>
                  </a:lnTo>
                  <a:lnTo>
                    <a:pt x="30892" y="73720"/>
                  </a:lnTo>
                  <a:lnTo>
                    <a:pt x="37849" y="70204"/>
                  </a:lnTo>
                  <a:lnTo>
                    <a:pt x="48698" y="56938"/>
                  </a:lnTo>
                  <a:lnTo>
                    <a:pt x="67534" y="20995"/>
                  </a:lnTo>
                  <a:lnTo>
                    <a:pt x="83728" y="5042"/>
                  </a:lnTo>
                  <a:lnTo>
                    <a:pt x="91790" y="2191"/>
                  </a:lnTo>
                  <a:lnTo>
                    <a:pt x="99504" y="2630"/>
                  </a:lnTo>
                  <a:lnTo>
                    <a:pt x="106986" y="5263"/>
                  </a:lnTo>
                  <a:lnTo>
                    <a:pt x="111975" y="11697"/>
                  </a:lnTo>
                  <a:lnTo>
                    <a:pt x="117517" y="31325"/>
                  </a:lnTo>
                  <a:lnTo>
                    <a:pt x="115048" y="63094"/>
                  </a:lnTo>
                  <a:lnTo>
                    <a:pt x="109915" y="74835"/>
                  </a:lnTo>
                  <a:lnTo>
                    <a:pt x="100894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3617667" y="3442062"/>
              <a:ext cx="175257" cy="140486"/>
            </a:xfrm>
            <a:custGeom>
              <a:avLst/>
              <a:gdLst/>
              <a:ahLst/>
              <a:cxnLst/>
              <a:rect l="0" t="0" r="0" b="0"/>
              <a:pathLst>
                <a:path w="175257" h="140486">
                  <a:moveTo>
                    <a:pt x="67307" y="137627"/>
                  </a:moveTo>
                  <a:lnTo>
                    <a:pt x="125924" y="128562"/>
                  </a:lnTo>
                  <a:lnTo>
                    <a:pt x="166303" y="127532"/>
                  </a:lnTo>
                  <a:lnTo>
                    <a:pt x="173079" y="129727"/>
                  </a:lnTo>
                  <a:lnTo>
                    <a:pt x="175256" y="133530"/>
                  </a:lnTo>
                  <a:lnTo>
                    <a:pt x="174368" y="138405"/>
                  </a:lnTo>
                  <a:lnTo>
                    <a:pt x="170266" y="140485"/>
                  </a:lnTo>
                  <a:lnTo>
                    <a:pt x="110415" y="136862"/>
                  </a:lnTo>
                  <a:lnTo>
                    <a:pt x="47998" y="123026"/>
                  </a:lnTo>
                  <a:lnTo>
                    <a:pt x="15182" y="107305"/>
                  </a:lnTo>
                  <a:lnTo>
                    <a:pt x="7991" y="98695"/>
                  </a:lnTo>
                  <a:lnTo>
                    <a:pt x="0" y="76650"/>
                  </a:lnTo>
                  <a:lnTo>
                    <a:pt x="2687" y="54374"/>
                  </a:lnTo>
                  <a:lnTo>
                    <a:pt x="11681" y="33945"/>
                  </a:lnTo>
                  <a:lnTo>
                    <a:pt x="23477" y="17067"/>
                  </a:lnTo>
                  <a:lnTo>
                    <a:pt x="39638" y="4886"/>
                  </a:lnTo>
                  <a:lnTo>
                    <a:pt x="48861" y="0"/>
                  </a:lnTo>
                  <a:lnTo>
                    <a:pt x="56180" y="252"/>
                  </a:lnTo>
                  <a:lnTo>
                    <a:pt x="62228" y="3929"/>
                  </a:lnTo>
                  <a:lnTo>
                    <a:pt x="67430" y="9891"/>
                  </a:lnTo>
                  <a:lnTo>
                    <a:pt x="73211" y="28992"/>
                  </a:lnTo>
                  <a:lnTo>
                    <a:pt x="74610" y="50741"/>
                  </a:lnTo>
                  <a:lnTo>
                    <a:pt x="67307" y="84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3590217" y="3204079"/>
              <a:ext cx="221100" cy="186098"/>
            </a:xfrm>
            <a:custGeom>
              <a:avLst/>
              <a:gdLst/>
              <a:ahLst/>
              <a:cxnLst/>
              <a:rect l="0" t="0" r="0" b="0"/>
              <a:pathLst>
                <a:path w="221100" h="186098">
                  <a:moveTo>
                    <a:pt x="0" y="186097"/>
                  </a:moveTo>
                  <a:lnTo>
                    <a:pt x="27556" y="178861"/>
                  </a:lnTo>
                  <a:lnTo>
                    <a:pt x="83779" y="176219"/>
                  </a:lnTo>
                  <a:lnTo>
                    <a:pt x="138935" y="181720"/>
                  </a:lnTo>
                  <a:lnTo>
                    <a:pt x="138247" y="180839"/>
                  </a:lnTo>
                  <a:lnTo>
                    <a:pt x="129293" y="175572"/>
                  </a:lnTo>
                  <a:lnTo>
                    <a:pt x="117515" y="165431"/>
                  </a:lnTo>
                  <a:lnTo>
                    <a:pt x="114608" y="157112"/>
                  </a:lnTo>
                  <a:lnTo>
                    <a:pt x="114498" y="135390"/>
                  </a:lnTo>
                  <a:lnTo>
                    <a:pt x="118446" y="126556"/>
                  </a:lnTo>
                  <a:lnTo>
                    <a:pt x="132191" y="113620"/>
                  </a:lnTo>
                  <a:lnTo>
                    <a:pt x="140770" y="110873"/>
                  </a:lnTo>
                  <a:lnTo>
                    <a:pt x="159661" y="110940"/>
                  </a:lnTo>
                  <a:lnTo>
                    <a:pt x="164932" y="107916"/>
                  </a:lnTo>
                  <a:lnTo>
                    <a:pt x="167277" y="102391"/>
                  </a:lnTo>
                  <a:lnTo>
                    <a:pt x="176686" y="45228"/>
                  </a:lnTo>
                  <a:lnTo>
                    <a:pt x="177452" y="32523"/>
                  </a:lnTo>
                  <a:lnTo>
                    <a:pt x="172064" y="12167"/>
                  </a:lnTo>
                  <a:lnTo>
                    <a:pt x="167352" y="3463"/>
                  </a:lnTo>
                  <a:lnTo>
                    <a:pt x="160701" y="0"/>
                  </a:lnTo>
                  <a:lnTo>
                    <a:pt x="152758" y="31"/>
                  </a:lnTo>
                  <a:lnTo>
                    <a:pt x="143953" y="2392"/>
                  </a:lnTo>
                  <a:lnTo>
                    <a:pt x="136913" y="7475"/>
                  </a:lnTo>
                  <a:lnTo>
                    <a:pt x="125971" y="22481"/>
                  </a:lnTo>
                  <a:lnTo>
                    <a:pt x="123448" y="40849"/>
                  </a:lnTo>
                  <a:lnTo>
                    <a:pt x="124412" y="50661"/>
                  </a:lnTo>
                  <a:lnTo>
                    <a:pt x="129735" y="57201"/>
                  </a:lnTo>
                  <a:lnTo>
                    <a:pt x="148127" y="64469"/>
                  </a:lnTo>
                  <a:lnTo>
                    <a:pt x="184790" y="68561"/>
                  </a:lnTo>
                  <a:lnTo>
                    <a:pt x="194553" y="65625"/>
                  </a:lnTo>
                  <a:lnTo>
                    <a:pt x="202232" y="60159"/>
                  </a:lnTo>
                  <a:lnTo>
                    <a:pt x="208521" y="53005"/>
                  </a:lnTo>
                  <a:lnTo>
                    <a:pt x="215508" y="35698"/>
                  </a:lnTo>
                  <a:lnTo>
                    <a:pt x="221099" y="71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3735230" y="3074321"/>
              <a:ext cx="91357" cy="105286"/>
            </a:xfrm>
            <a:custGeom>
              <a:avLst/>
              <a:gdLst/>
              <a:ahLst/>
              <a:cxnLst/>
              <a:rect l="0" t="0" r="0" b="0"/>
              <a:pathLst>
                <a:path w="91357" h="105286">
                  <a:moveTo>
                    <a:pt x="44500" y="105285"/>
                  </a:moveTo>
                  <a:lnTo>
                    <a:pt x="91356" y="89666"/>
                  </a:lnTo>
                  <a:lnTo>
                    <a:pt x="77491" y="92728"/>
                  </a:lnTo>
                  <a:lnTo>
                    <a:pt x="56433" y="93855"/>
                  </a:lnTo>
                  <a:lnTo>
                    <a:pt x="34596" y="88117"/>
                  </a:lnTo>
                  <a:lnTo>
                    <a:pt x="23859" y="83311"/>
                  </a:lnTo>
                  <a:lnTo>
                    <a:pt x="8810" y="68613"/>
                  </a:lnTo>
                  <a:lnTo>
                    <a:pt x="3160" y="59780"/>
                  </a:lnTo>
                  <a:lnTo>
                    <a:pt x="0" y="40607"/>
                  </a:lnTo>
                  <a:lnTo>
                    <a:pt x="23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3797025" y="2980573"/>
              <a:ext cx="161691" cy="128255"/>
            </a:xfrm>
            <a:custGeom>
              <a:avLst/>
              <a:gdLst/>
              <a:ahLst/>
              <a:cxnLst/>
              <a:rect l="0" t="0" r="0" b="0"/>
              <a:pathLst>
                <a:path w="161691" h="128255">
                  <a:moveTo>
                    <a:pt x="35348" y="72691"/>
                  </a:moveTo>
                  <a:lnTo>
                    <a:pt x="50989" y="54710"/>
                  </a:lnTo>
                  <a:lnTo>
                    <a:pt x="59067" y="37793"/>
                  </a:lnTo>
                  <a:lnTo>
                    <a:pt x="60318" y="18576"/>
                  </a:lnTo>
                  <a:lnTo>
                    <a:pt x="59014" y="8539"/>
                  </a:lnTo>
                  <a:lnTo>
                    <a:pt x="53465" y="3016"/>
                  </a:lnTo>
                  <a:lnTo>
                    <a:pt x="45086" y="505"/>
                  </a:lnTo>
                  <a:lnTo>
                    <a:pt x="34821" y="0"/>
                  </a:lnTo>
                  <a:lnTo>
                    <a:pt x="26807" y="3173"/>
                  </a:lnTo>
                  <a:lnTo>
                    <a:pt x="14784" y="16058"/>
                  </a:lnTo>
                  <a:lnTo>
                    <a:pt x="1439" y="43043"/>
                  </a:lnTo>
                  <a:lnTo>
                    <a:pt x="0" y="66143"/>
                  </a:lnTo>
                  <a:lnTo>
                    <a:pt x="4430" y="89668"/>
                  </a:lnTo>
                  <a:lnTo>
                    <a:pt x="14197" y="107922"/>
                  </a:lnTo>
                  <a:lnTo>
                    <a:pt x="29457" y="120715"/>
                  </a:lnTo>
                  <a:lnTo>
                    <a:pt x="38440" y="125764"/>
                  </a:lnTo>
                  <a:lnTo>
                    <a:pt x="60899" y="128254"/>
                  </a:lnTo>
                  <a:lnTo>
                    <a:pt x="85308" y="124292"/>
                  </a:lnTo>
                  <a:lnTo>
                    <a:pt x="118781" y="107737"/>
                  </a:lnTo>
                  <a:lnTo>
                    <a:pt x="161690" y="726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1" name="Group 220"/>
          <p:cNvGrpSpPr/>
          <p:nvPr/>
        </p:nvGrpSpPr>
        <p:grpSpPr>
          <a:xfrm>
            <a:off x="4796219" y="3284891"/>
            <a:ext cx="899699" cy="289901"/>
            <a:chOff x="4796219" y="3284891"/>
            <a:chExt cx="899699" cy="289901"/>
          </a:xfrm>
        </p:grpSpPr>
        <p:sp>
          <p:nvSpPr>
            <p:cNvPr id="211" name="Freeform 210"/>
            <p:cNvSpPr/>
            <p:nvPr/>
          </p:nvSpPr>
          <p:spPr>
            <a:xfrm>
              <a:off x="4796219" y="3316476"/>
              <a:ext cx="131118" cy="245673"/>
            </a:xfrm>
            <a:custGeom>
              <a:avLst/>
              <a:gdLst/>
              <a:ahLst/>
              <a:cxnLst/>
              <a:rect l="0" t="0" r="0" b="0"/>
              <a:pathLst>
                <a:path w="131118" h="245673">
                  <a:moveTo>
                    <a:pt x="36361" y="0"/>
                  </a:moveTo>
                  <a:lnTo>
                    <a:pt x="28028" y="37478"/>
                  </a:lnTo>
                  <a:lnTo>
                    <a:pt x="20677" y="94491"/>
                  </a:lnTo>
                  <a:lnTo>
                    <a:pt x="11307" y="144851"/>
                  </a:lnTo>
                  <a:lnTo>
                    <a:pt x="0" y="204695"/>
                  </a:lnTo>
                  <a:lnTo>
                    <a:pt x="1873" y="229016"/>
                  </a:lnTo>
                  <a:lnTo>
                    <a:pt x="7520" y="236905"/>
                  </a:lnTo>
                  <a:lnTo>
                    <a:pt x="15964" y="242165"/>
                  </a:lnTo>
                  <a:lnTo>
                    <a:pt x="26272" y="245672"/>
                  </a:lnTo>
                  <a:lnTo>
                    <a:pt x="76439" y="244064"/>
                  </a:lnTo>
                  <a:lnTo>
                    <a:pt x="131117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4822052" y="3432290"/>
              <a:ext cx="84228" cy="10529"/>
            </a:xfrm>
            <a:custGeom>
              <a:avLst/>
              <a:gdLst/>
              <a:ahLst/>
              <a:cxnLst/>
              <a:rect l="0" t="0" r="0" b="0"/>
              <a:pathLst>
                <a:path w="84228" h="10529">
                  <a:moveTo>
                    <a:pt x="84227" y="0"/>
                  </a:moveTo>
                  <a:lnTo>
                    <a:pt x="46750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4853637" y="3316476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8782" y="0"/>
                  </a:lnTo>
                  <a:lnTo>
                    <a:pt x="32185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4961843" y="3459472"/>
              <a:ext cx="144479" cy="109689"/>
            </a:xfrm>
            <a:custGeom>
              <a:avLst/>
              <a:gdLst/>
              <a:ahLst/>
              <a:cxnLst/>
              <a:rect l="0" t="0" r="0" b="0"/>
              <a:pathLst>
                <a:path w="144479" h="109689">
                  <a:moveTo>
                    <a:pt x="91836" y="67574"/>
                  </a:moveTo>
                  <a:lnTo>
                    <a:pt x="91836" y="45217"/>
                  </a:lnTo>
                  <a:lnTo>
                    <a:pt x="80657" y="14546"/>
                  </a:lnTo>
                  <a:lnTo>
                    <a:pt x="72685" y="7656"/>
                  </a:lnTo>
                  <a:lnTo>
                    <a:pt x="51349" y="0"/>
                  </a:lnTo>
                  <a:lnTo>
                    <a:pt x="41448" y="298"/>
                  </a:lnTo>
                  <a:lnTo>
                    <a:pt x="24207" y="6868"/>
                  </a:lnTo>
                  <a:lnTo>
                    <a:pt x="11866" y="20707"/>
                  </a:lnTo>
                  <a:lnTo>
                    <a:pt x="3651" y="39725"/>
                  </a:lnTo>
                  <a:lnTo>
                    <a:pt x="0" y="63776"/>
                  </a:lnTo>
                  <a:lnTo>
                    <a:pt x="4616" y="86943"/>
                  </a:lnTo>
                  <a:lnTo>
                    <a:pt x="9123" y="98034"/>
                  </a:lnTo>
                  <a:lnTo>
                    <a:pt x="16806" y="104258"/>
                  </a:lnTo>
                  <a:lnTo>
                    <a:pt x="37822" y="108055"/>
                  </a:lnTo>
                  <a:lnTo>
                    <a:pt x="46468" y="105090"/>
                  </a:lnTo>
                  <a:lnTo>
                    <a:pt x="59194" y="92437"/>
                  </a:lnTo>
                  <a:lnTo>
                    <a:pt x="65395" y="89998"/>
                  </a:lnTo>
                  <a:lnTo>
                    <a:pt x="71869" y="90712"/>
                  </a:lnTo>
                  <a:lnTo>
                    <a:pt x="121321" y="106752"/>
                  </a:lnTo>
                  <a:lnTo>
                    <a:pt x="144478" y="1096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5127378" y="3423225"/>
              <a:ext cx="105536" cy="148363"/>
            </a:xfrm>
            <a:custGeom>
              <a:avLst/>
              <a:gdLst/>
              <a:ahLst/>
              <a:cxnLst/>
              <a:rect l="0" t="0" r="0" b="0"/>
              <a:pathLst>
                <a:path w="105536" h="148363">
                  <a:moveTo>
                    <a:pt x="94756" y="9065"/>
                  </a:moveTo>
                  <a:lnTo>
                    <a:pt x="57278" y="731"/>
                  </a:lnTo>
                  <a:lnTo>
                    <a:pt x="45205" y="0"/>
                  </a:lnTo>
                  <a:lnTo>
                    <a:pt x="25550" y="5426"/>
                  </a:lnTo>
                  <a:lnTo>
                    <a:pt x="17033" y="10148"/>
                  </a:lnTo>
                  <a:lnTo>
                    <a:pt x="12525" y="16806"/>
                  </a:lnTo>
                  <a:lnTo>
                    <a:pt x="10636" y="33562"/>
                  </a:lnTo>
                  <a:lnTo>
                    <a:pt x="16815" y="49588"/>
                  </a:lnTo>
                  <a:lnTo>
                    <a:pt x="21739" y="57138"/>
                  </a:lnTo>
                  <a:lnTo>
                    <a:pt x="36568" y="68645"/>
                  </a:lnTo>
                  <a:lnTo>
                    <a:pt x="99987" y="102181"/>
                  </a:lnTo>
                  <a:lnTo>
                    <a:pt x="104093" y="109747"/>
                  </a:lnTo>
                  <a:lnTo>
                    <a:pt x="105535" y="127512"/>
                  </a:lnTo>
                  <a:lnTo>
                    <a:pt x="101942" y="134823"/>
                  </a:lnTo>
                  <a:lnTo>
                    <a:pt x="88591" y="146066"/>
                  </a:lnTo>
                  <a:lnTo>
                    <a:pt x="80118" y="148362"/>
                  </a:lnTo>
                  <a:lnTo>
                    <a:pt x="50255" y="146004"/>
                  </a:lnTo>
                  <a:lnTo>
                    <a:pt x="0" y="1354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5288598" y="3284891"/>
              <a:ext cx="7237" cy="263213"/>
            </a:xfrm>
            <a:custGeom>
              <a:avLst/>
              <a:gdLst/>
              <a:ahLst/>
              <a:cxnLst/>
              <a:rect l="0" t="0" r="0" b="0"/>
              <a:pathLst>
                <a:path w="7237" h="263213">
                  <a:moveTo>
                    <a:pt x="7236" y="0"/>
                  </a:moveTo>
                  <a:lnTo>
                    <a:pt x="0" y="27556"/>
                  </a:lnTo>
                  <a:lnTo>
                    <a:pt x="477" y="83778"/>
                  </a:lnTo>
                  <a:lnTo>
                    <a:pt x="5901" y="140291"/>
                  </a:lnTo>
                  <a:lnTo>
                    <a:pt x="6972" y="196514"/>
                  </a:lnTo>
                  <a:lnTo>
                    <a:pt x="7184" y="243322"/>
                  </a:lnTo>
                  <a:lnTo>
                    <a:pt x="7236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5211606" y="3400704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8782" y="5590"/>
                  </a:lnTo>
                  <a:lnTo>
                    <a:pt x="26971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5332987" y="3416061"/>
              <a:ext cx="114570" cy="145591"/>
            </a:xfrm>
            <a:custGeom>
              <a:avLst/>
              <a:gdLst/>
              <a:ahLst/>
              <a:cxnLst/>
              <a:rect l="0" t="0" r="0" b="0"/>
              <a:pathLst>
                <a:path w="114570" h="145591">
                  <a:moveTo>
                    <a:pt x="15490" y="79400"/>
                  </a:moveTo>
                  <a:lnTo>
                    <a:pt x="58181" y="76280"/>
                  </a:lnTo>
                  <a:lnTo>
                    <a:pt x="99832" y="64746"/>
                  </a:lnTo>
                  <a:lnTo>
                    <a:pt x="106813" y="57932"/>
                  </a:lnTo>
                  <a:lnTo>
                    <a:pt x="114569" y="37883"/>
                  </a:lnTo>
                  <a:lnTo>
                    <a:pt x="113128" y="28325"/>
                  </a:lnTo>
                  <a:lnTo>
                    <a:pt x="102168" y="11466"/>
                  </a:lnTo>
                  <a:lnTo>
                    <a:pt x="82479" y="2414"/>
                  </a:lnTo>
                  <a:lnTo>
                    <a:pt x="70678" y="0"/>
                  </a:lnTo>
                  <a:lnTo>
                    <a:pt x="48207" y="3557"/>
                  </a:lnTo>
                  <a:lnTo>
                    <a:pt x="27691" y="14106"/>
                  </a:lnTo>
                  <a:lnTo>
                    <a:pt x="10774" y="30493"/>
                  </a:lnTo>
                  <a:lnTo>
                    <a:pt x="1695" y="55714"/>
                  </a:lnTo>
                  <a:lnTo>
                    <a:pt x="0" y="82911"/>
                  </a:lnTo>
                  <a:lnTo>
                    <a:pt x="7045" y="102797"/>
                  </a:lnTo>
                  <a:lnTo>
                    <a:pt x="24166" y="127147"/>
                  </a:lnTo>
                  <a:lnTo>
                    <a:pt x="43522" y="138835"/>
                  </a:lnTo>
                  <a:lnTo>
                    <a:pt x="66553" y="145590"/>
                  </a:lnTo>
                  <a:lnTo>
                    <a:pt x="110246" y="1425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5487420" y="3432290"/>
              <a:ext cx="71627" cy="142502"/>
            </a:xfrm>
            <a:custGeom>
              <a:avLst/>
              <a:gdLst/>
              <a:ahLst/>
              <a:cxnLst/>
              <a:rect l="0" t="0" r="0" b="0"/>
              <a:pathLst>
                <a:path w="71627" h="142502">
                  <a:moveTo>
                    <a:pt x="8455" y="84228"/>
                  </a:moveTo>
                  <a:lnTo>
                    <a:pt x="8455" y="106585"/>
                  </a:lnTo>
                  <a:lnTo>
                    <a:pt x="20587" y="141806"/>
                  </a:lnTo>
                  <a:lnTo>
                    <a:pt x="18883" y="142501"/>
                  </a:lnTo>
                  <a:lnTo>
                    <a:pt x="15407" y="140624"/>
                  </a:lnTo>
                  <a:lnTo>
                    <a:pt x="4926" y="115626"/>
                  </a:lnTo>
                  <a:lnTo>
                    <a:pt x="0" y="78583"/>
                  </a:lnTo>
                  <a:lnTo>
                    <a:pt x="4130" y="43561"/>
                  </a:lnTo>
                  <a:lnTo>
                    <a:pt x="9082" y="34890"/>
                  </a:lnTo>
                  <a:lnTo>
                    <a:pt x="23942" y="22135"/>
                  </a:lnTo>
                  <a:lnTo>
                    <a:pt x="7162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5561022" y="3419585"/>
              <a:ext cx="134896" cy="142633"/>
            </a:xfrm>
            <a:custGeom>
              <a:avLst/>
              <a:gdLst/>
              <a:ahLst/>
              <a:cxnLst/>
              <a:rect l="0" t="0" r="0" b="0"/>
              <a:pathLst>
                <a:path w="134896" h="142633">
                  <a:moveTo>
                    <a:pt x="8553" y="54819"/>
                  </a:moveTo>
                  <a:lnTo>
                    <a:pt x="24171" y="118246"/>
                  </a:lnTo>
                  <a:lnTo>
                    <a:pt x="22124" y="139161"/>
                  </a:lnTo>
                  <a:lnTo>
                    <a:pt x="19940" y="142632"/>
                  </a:lnTo>
                  <a:lnTo>
                    <a:pt x="17314" y="141437"/>
                  </a:lnTo>
                  <a:lnTo>
                    <a:pt x="14394" y="137131"/>
                  </a:lnTo>
                  <a:lnTo>
                    <a:pt x="2471" y="89362"/>
                  </a:lnTo>
                  <a:lnTo>
                    <a:pt x="0" y="61593"/>
                  </a:lnTo>
                  <a:lnTo>
                    <a:pt x="5142" y="36773"/>
                  </a:lnTo>
                  <a:lnTo>
                    <a:pt x="9788" y="25240"/>
                  </a:lnTo>
                  <a:lnTo>
                    <a:pt x="24309" y="9308"/>
                  </a:lnTo>
                  <a:lnTo>
                    <a:pt x="33095" y="3421"/>
                  </a:lnTo>
                  <a:lnTo>
                    <a:pt x="52216" y="0"/>
                  </a:lnTo>
                  <a:lnTo>
                    <a:pt x="62228" y="725"/>
                  </a:lnTo>
                  <a:lnTo>
                    <a:pt x="79592" y="7770"/>
                  </a:lnTo>
                  <a:lnTo>
                    <a:pt x="95108" y="19870"/>
                  </a:lnTo>
                  <a:lnTo>
                    <a:pt x="115827" y="46413"/>
                  </a:lnTo>
                  <a:lnTo>
                    <a:pt x="128726" y="77675"/>
                  </a:lnTo>
                  <a:lnTo>
                    <a:pt x="134895" y="1390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4" name="Group 233"/>
          <p:cNvGrpSpPr/>
          <p:nvPr/>
        </p:nvGrpSpPr>
        <p:grpSpPr>
          <a:xfrm>
            <a:off x="4748352" y="3832373"/>
            <a:ext cx="1221307" cy="517580"/>
            <a:chOff x="4748352" y="3832373"/>
            <a:chExt cx="1221307" cy="517580"/>
          </a:xfrm>
        </p:grpSpPr>
        <p:sp>
          <p:nvSpPr>
            <p:cNvPr id="222" name="Freeform 221"/>
            <p:cNvSpPr/>
            <p:nvPr/>
          </p:nvSpPr>
          <p:spPr>
            <a:xfrm>
              <a:off x="4748352" y="3969243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12724" y="54145"/>
                  </a:lnTo>
                  <a:lnTo>
                    <a:pt x="10962" y="114680"/>
                  </a:lnTo>
                  <a:lnTo>
                    <a:pt x="10657" y="165651"/>
                  </a:lnTo>
                  <a:lnTo>
                    <a:pt x="3318" y="226870"/>
                  </a:lnTo>
                  <a:lnTo>
                    <a:pt x="655" y="280904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4843109" y="3937658"/>
              <a:ext cx="10529" cy="284270"/>
            </a:xfrm>
            <a:custGeom>
              <a:avLst/>
              <a:gdLst/>
              <a:ahLst/>
              <a:cxnLst/>
              <a:rect l="0" t="0" r="0" b="0"/>
              <a:pathLst>
                <a:path w="10529" h="284270">
                  <a:moveTo>
                    <a:pt x="10528" y="0"/>
                  </a:moveTo>
                  <a:lnTo>
                    <a:pt x="10528" y="58617"/>
                  </a:lnTo>
                  <a:lnTo>
                    <a:pt x="10528" y="113960"/>
                  </a:lnTo>
                  <a:lnTo>
                    <a:pt x="10528" y="176885"/>
                  </a:lnTo>
                  <a:lnTo>
                    <a:pt x="10528" y="234722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4758880" y="4100524"/>
              <a:ext cx="84230" cy="16119"/>
            </a:xfrm>
            <a:custGeom>
              <a:avLst/>
              <a:gdLst/>
              <a:ahLst/>
              <a:cxnLst/>
              <a:rect l="0" t="0" r="0" b="0"/>
              <a:pathLst>
                <a:path w="84230" h="16119">
                  <a:moveTo>
                    <a:pt x="84229" y="5590"/>
                  </a:moveTo>
                  <a:lnTo>
                    <a:pt x="67461" y="0"/>
                  </a:lnTo>
                  <a:lnTo>
                    <a:pt x="49870" y="376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4889253" y="4073537"/>
              <a:ext cx="124804" cy="166642"/>
            </a:xfrm>
            <a:custGeom>
              <a:avLst/>
              <a:gdLst/>
              <a:ahLst/>
              <a:cxnLst/>
              <a:rect l="0" t="0" r="0" b="0"/>
              <a:pathLst>
                <a:path w="124804" h="166642">
                  <a:moveTo>
                    <a:pt x="48612" y="85219"/>
                  </a:moveTo>
                  <a:lnTo>
                    <a:pt x="101640" y="70565"/>
                  </a:lnTo>
                  <a:lnTo>
                    <a:pt x="109700" y="64921"/>
                  </a:lnTo>
                  <a:lnTo>
                    <a:pt x="121776" y="49292"/>
                  </a:lnTo>
                  <a:lnTo>
                    <a:pt x="124803" y="30647"/>
                  </a:lnTo>
                  <a:lnTo>
                    <a:pt x="123972" y="20762"/>
                  </a:lnTo>
                  <a:lnTo>
                    <a:pt x="119909" y="13002"/>
                  </a:lnTo>
                  <a:lnTo>
                    <a:pt x="106036" y="1260"/>
                  </a:lnTo>
                  <a:lnTo>
                    <a:pt x="98593" y="0"/>
                  </a:lnTo>
                  <a:lnTo>
                    <a:pt x="91291" y="1501"/>
                  </a:lnTo>
                  <a:lnTo>
                    <a:pt x="48470" y="27011"/>
                  </a:lnTo>
                  <a:lnTo>
                    <a:pt x="17692" y="57040"/>
                  </a:lnTo>
                  <a:lnTo>
                    <a:pt x="10451" y="66433"/>
                  </a:lnTo>
                  <a:lnTo>
                    <a:pt x="2406" y="89348"/>
                  </a:lnTo>
                  <a:lnTo>
                    <a:pt x="0" y="113960"/>
                  </a:lnTo>
                  <a:lnTo>
                    <a:pt x="2830" y="136597"/>
                  </a:lnTo>
                  <a:lnTo>
                    <a:pt x="11107" y="155237"/>
                  </a:lnTo>
                  <a:lnTo>
                    <a:pt x="16590" y="163483"/>
                  </a:lnTo>
                  <a:lnTo>
                    <a:pt x="23754" y="166641"/>
                  </a:lnTo>
                  <a:lnTo>
                    <a:pt x="32040" y="166407"/>
                  </a:lnTo>
                  <a:lnTo>
                    <a:pt x="49436" y="159907"/>
                  </a:lnTo>
                  <a:lnTo>
                    <a:pt x="80197" y="1378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5022093" y="4130089"/>
              <a:ext cx="168457" cy="105953"/>
            </a:xfrm>
            <a:custGeom>
              <a:avLst/>
              <a:gdLst/>
              <a:ahLst/>
              <a:cxnLst/>
              <a:rect l="0" t="0" r="0" b="0"/>
              <a:pathLst>
                <a:path w="168457" h="105953">
                  <a:moveTo>
                    <a:pt x="0" y="18139"/>
                  </a:moveTo>
                  <a:lnTo>
                    <a:pt x="3120" y="60830"/>
                  </a:lnTo>
                  <a:lnTo>
                    <a:pt x="15618" y="105952"/>
                  </a:lnTo>
                  <a:lnTo>
                    <a:pt x="13570" y="100451"/>
                  </a:lnTo>
                  <a:lnTo>
                    <a:pt x="12299" y="53852"/>
                  </a:lnTo>
                  <a:lnTo>
                    <a:pt x="16385" y="30502"/>
                  </a:lnTo>
                  <a:lnTo>
                    <a:pt x="30851" y="3214"/>
                  </a:lnTo>
                  <a:lnTo>
                    <a:pt x="38115" y="0"/>
                  </a:lnTo>
                  <a:lnTo>
                    <a:pt x="46467" y="197"/>
                  </a:lnTo>
                  <a:lnTo>
                    <a:pt x="55545" y="2668"/>
                  </a:lnTo>
                  <a:lnTo>
                    <a:pt x="62766" y="7825"/>
                  </a:lnTo>
                  <a:lnTo>
                    <a:pt x="73909" y="22913"/>
                  </a:lnTo>
                  <a:lnTo>
                    <a:pt x="88255" y="54177"/>
                  </a:lnTo>
                  <a:lnTo>
                    <a:pt x="87111" y="41685"/>
                  </a:lnTo>
                  <a:lnTo>
                    <a:pt x="90579" y="25094"/>
                  </a:lnTo>
                  <a:lnTo>
                    <a:pt x="95481" y="18096"/>
                  </a:lnTo>
                  <a:lnTo>
                    <a:pt x="110286" y="7201"/>
                  </a:lnTo>
                  <a:lnTo>
                    <a:pt x="119148" y="6168"/>
                  </a:lnTo>
                  <a:lnTo>
                    <a:pt x="138352" y="11258"/>
                  </a:lnTo>
                  <a:lnTo>
                    <a:pt x="152347" y="24439"/>
                  </a:lnTo>
                  <a:lnTo>
                    <a:pt x="161296" y="40826"/>
                  </a:lnTo>
                  <a:lnTo>
                    <a:pt x="168456" y="707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5243191" y="4095585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9065" y="58617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5253720" y="401135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5306362" y="4058410"/>
              <a:ext cx="84229" cy="142461"/>
            </a:xfrm>
            <a:custGeom>
              <a:avLst/>
              <a:gdLst/>
              <a:ahLst/>
              <a:cxnLst/>
              <a:rect l="0" t="0" r="0" b="0"/>
              <a:pathLst>
                <a:path w="84229" h="142461">
                  <a:moveTo>
                    <a:pt x="84228" y="5590"/>
                  </a:moveTo>
                  <a:lnTo>
                    <a:pt x="67461" y="0"/>
                  </a:lnTo>
                  <a:lnTo>
                    <a:pt x="49870" y="376"/>
                  </a:lnTo>
                  <a:lnTo>
                    <a:pt x="40266" y="2114"/>
                  </a:lnTo>
                  <a:lnTo>
                    <a:pt x="23355" y="13403"/>
                  </a:lnTo>
                  <a:lnTo>
                    <a:pt x="15570" y="21327"/>
                  </a:lnTo>
                  <a:lnTo>
                    <a:pt x="11550" y="30119"/>
                  </a:lnTo>
                  <a:lnTo>
                    <a:pt x="10203" y="49247"/>
                  </a:lnTo>
                  <a:lnTo>
                    <a:pt x="14991" y="55752"/>
                  </a:lnTo>
                  <a:lnTo>
                    <a:pt x="63528" y="78226"/>
                  </a:lnTo>
                  <a:lnTo>
                    <a:pt x="78148" y="94024"/>
                  </a:lnTo>
                  <a:lnTo>
                    <a:pt x="83684" y="103151"/>
                  </a:lnTo>
                  <a:lnTo>
                    <a:pt x="83865" y="111575"/>
                  </a:lnTo>
                  <a:lnTo>
                    <a:pt x="80477" y="119530"/>
                  </a:lnTo>
                  <a:lnTo>
                    <a:pt x="74708" y="127174"/>
                  </a:lnTo>
                  <a:lnTo>
                    <a:pt x="55821" y="135666"/>
                  </a:lnTo>
                  <a:lnTo>
                    <a:pt x="0" y="1424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5422648" y="4042960"/>
              <a:ext cx="96839" cy="306993"/>
            </a:xfrm>
            <a:custGeom>
              <a:avLst/>
              <a:gdLst/>
              <a:ahLst/>
              <a:cxnLst/>
              <a:rect l="0" t="0" r="0" b="0"/>
              <a:pathLst>
                <a:path w="96839" h="306993">
                  <a:moveTo>
                    <a:pt x="10056" y="126325"/>
                  </a:moveTo>
                  <a:lnTo>
                    <a:pt x="15646" y="184942"/>
                  </a:lnTo>
                  <a:lnTo>
                    <a:pt x="20779" y="245182"/>
                  </a:lnTo>
                  <a:lnTo>
                    <a:pt x="26362" y="282034"/>
                  </a:lnTo>
                  <a:lnTo>
                    <a:pt x="23932" y="304323"/>
                  </a:lnTo>
                  <a:lnTo>
                    <a:pt x="22816" y="306992"/>
                  </a:lnTo>
                  <a:lnTo>
                    <a:pt x="21246" y="288390"/>
                  </a:lnTo>
                  <a:lnTo>
                    <a:pt x="15083" y="232386"/>
                  </a:lnTo>
                  <a:lnTo>
                    <a:pt x="9879" y="181244"/>
                  </a:lnTo>
                  <a:lnTo>
                    <a:pt x="1919" y="126081"/>
                  </a:lnTo>
                  <a:lnTo>
                    <a:pt x="0" y="70124"/>
                  </a:lnTo>
                  <a:lnTo>
                    <a:pt x="5257" y="33634"/>
                  </a:lnTo>
                  <a:lnTo>
                    <a:pt x="19813" y="6184"/>
                  </a:lnTo>
                  <a:lnTo>
                    <a:pt x="27089" y="1777"/>
                  </a:lnTo>
                  <a:lnTo>
                    <a:pt x="44533" y="0"/>
                  </a:lnTo>
                  <a:lnTo>
                    <a:pt x="74084" y="5577"/>
                  </a:lnTo>
                  <a:lnTo>
                    <a:pt x="81987" y="10731"/>
                  </a:lnTo>
                  <a:lnTo>
                    <a:pt x="93888" y="25817"/>
                  </a:lnTo>
                  <a:lnTo>
                    <a:pt x="96838" y="47339"/>
                  </a:lnTo>
                  <a:lnTo>
                    <a:pt x="93080" y="70163"/>
                  </a:lnTo>
                  <a:lnTo>
                    <a:pt x="83610" y="88106"/>
                  </a:lnTo>
                  <a:lnTo>
                    <a:pt x="59536" y="111361"/>
                  </a:lnTo>
                  <a:lnTo>
                    <a:pt x="43356" y="119674"/>
                  </a:lnTo>
                  <a:lnTo>
                    <a:pt x="20585" y="1263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5548518" y="3832373"/>
              <a:ext cx="210571" cy="306999"/>
            </a:xfrm>
            <a:custGeom>
              <a:avLst/>
              <a:gdLst/>
              <a:ahLst/>
              <a:cxnLst/>
              <a:rect l="0" t="0" r="0" b="0"/>
              <a:pathLst>
                <a:path w="210571" h="306999">
                  <a:moveTo>
                    <a:pt x="0" y="0"/>
                  </a:moveTo>
                  <a:lnTo>
                    <a:pt x="3119" y="42691"/>
                  </a:lnTo>
                  <a:lnTo>
                    <a:pt x="9065" y="95520"/>
                  </a:lnTo>
                  <a:lnTo>
                    <a:pt x="17475" y="147810"/>
                  </a:lnTo>
                  <a:lnTo>
                    <a:pt x="23469" y="205798"/>
                  </a:lnTo>
                  <a:lnTo>
                    <a:pt x="29982" y="262920"/>
                  </a:lnTo>
                  <a:lnTo>
                    <a:pt x="25521" y="302120"/>
                  </a:lnTo>
                  <a:lnTo>
                    <a:pt x="24033" y="304358"/>
                  </a:lnTo>
                  <a:lnTo>
                    <a:pt x="21449" y="256571"/>
                  </a:lnTo>
                  <a:lnTo>
                    <a:pt x="27470" y="233354"/>
                  </a:lnTo>
                  <a:lnTo>
                    <a:pt x="32351" y="222250"/>
                  </a:lnTo>
                  <a:lnTo>
                    <a:pt x="37945" y="217187"/>
                  </a:lnTo>
                  <a:lnTo>
                    <a:pt x="44014" y="216151"/>
                  </a:lnTo>
                  <a:lnTo>
                    <a:pt x="50400" y="217800"/>
                  </a:lnTo>
                  <a:lnTo>
                    <a:pt x="55827" y="222409"/>
                  </a:lnTo>
                  <a:lnTo>
                    <a:pt x="64976" y="236889"/>
                  </a:lnTo>
                  <a:lnTo>
                    <a:pt x="84004" y="293296"/>
                  </a:lnTo>
                  <a:lnTo>
                    <a:pt x="87588" y="304325"/>
                  </a:lnTo>
                  <a:lnTo>
                    <a:pt x="89977" y="306998"/>
                  </a:lnTo>
                  <a:lnTo>
                    <a:pt x="91570" y="304101"/>
                  </a:lnTo>
                  <a:lnTo>
                    <a:pt x="92632" y="297490"/>
                  </a:lnTo>
                  <a:lnTo>
                    <a:pt x="100051" y="283906"/>
                  </a:lnTo>
                  <a:lnTo>
                    <a:pt x="120502" y="263105"/>
                  </a:lnTo>
                  <a:lnTo>
                    <a:pt x="176276" y="221089"/>
                  </a:lnTo>
                  <a:lnTo>
                    <a:pt x="184198" y="214073"/>
                  </a:lnTo>
                  <a:lnTo>
                    <a:pt x="188309" y="205886"/>
                  </a:lnTo>
                  <a:lnTo>
                    <a:pt x="189758" y="187431"/>
                  </a:lnTo>
                  <a:lnTo>
                    <a:pt x="183382" y="170650"/>
                  </a:lnTo>
                  <a:lnTo>
                    <a:pt x="178407" y="162900"/>
                  </a:lnTo>
                  <a:lnTo>
                    <a:pt x="170411" y="157733"/>
                  </a:lnTo>
                  <a:lnTo>
                    <a:pt x="149047" y="151991"/>
                  </a:lnTo>
                  <a:lnTo>
                    <a:pt x="127075" y="155679"/>
                  </a:lnTo>
                  <a:lnTo>
                    <a:pt x="116302" y="159938"/>
                  </a:lnTo>
                  <a:lnTo>
                    <a:pt x="101213" y="174028"/>
                  </a:lnTo>
                  <a:lnTo>
                    <a:pt x="95551" y="182700"/>
                  </a:lnTo>
                  <a:lnTo>
                    <a:pt x="92380" y="201692"/>
                  </a:lnTo>
                  <a:lnTo>
                    <a:pt x="99876" y="242481"/>
                  </a:lnTo>
                  <a:lnTo>
                    <a:pt x="114861" y="268248"/>
                  </a:lnTo>
                  <a:lnTo>
                    <a:pt x="134118" y="290700"/>
                  </a:lnTo>
                  <a:lnTo>
                    <a:pt x="143225" y="294406"/>
                  </a:lnTo>
                  <a:lnTo>
                    <a:pt x="165821" y="295404"/>
                  </a:lnTo>
                  <a:lnTo>
                    <a:pt x="185222" y="288828"/>
                  </a:lnTo>
                  <a:lnTo>
                    <a:pt x="199304" y="279276"/>
                  </a:lnTo>
                  <a:lnTo>
                    <a:pt x="210570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5764704" y="3969243"/>
              <a:ext cx="78613" cy="128940"/>
            </a:xfrm>
            <a:custGeom>
              <a:avLst/>
              <a:gdLst/>
              <a:ahLst/>
              <a:cxnLst/>
              <a:rect l="0" t="0" r="0" b="0"/>
              <a:pathLst>
                <a:path w="78613" h="128940">
                  <a:moveTo>
                    <a:pt x="4912" y="73700"/>
                  </a:moveTo>
                  <a:lnTo>
                    <a:pt x="20531" y="128939"/>
                  </a:lnTo>
                  <a:lnTo>
                    <a:pt x="4389" y="72722"/>
                  </a:lnTo>
                  <a:lnTo>
                    <a:pt x="0" y="52208"/>
                  </a:lnTo>
                  <a:lnTo>
                    <a:pt x="1949" y="31393"/>
                  </a:lnTo>
                  <a:lnTo>
                    <a:pt x="12954" y="13563"/>
                  </a:lnTo>
                  <a:lnTo>
                    <a:pt x="20802" y="5532"/>
                  </a:lnTo>
                  <a:lnTo>
                    <a:pt x="30713" y="1349"/>
                  </a:lnTo>
                  <a:lnTo>
                    <a:pt x="786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5861731" y="4014839"/>
              <a:ext cx="107928" cy="182558"/>
            </a:xfrm>
            <a:custGeom>
              <a:avLst/>
              <a:gdLst/>
              <a:ahLst/>
              <a:cxnLst/>
              <a:rect l="0" t="0" r="0" b="0"/>
              <a:pathLst>
                <a:path w="107928" h="182558">
                  <a:moveTo>
                    <a:pt x="13170" y="70218"/>
                  </a:moveTo>
                  <a:lnTo>
                    <a:pt x="29938" y="75807"/>
                  </a:lnTo>
                  <a:lnTo>
                    <a:pt x="62722" y="73693"/>
                  </a:lnTo>
                  <a:lnTo>
                    <a:pt x="82376" y="65523"/>
                  </a:lnTo>
                  <a:lnTo>
                    <a:pt x="90893" y="60069"/>
                  </a:lnTo>
                  <a:lnTo>
                    <a:pt x="96571" y="51754"/>
                  </a:lnTo>
                  <a:lnTo>
                    <a:pt x="102880" y="30036"/>
                  </a:lnTo>
                  <a:lnTo>
                    <a:pt x="101053" y="21203"/>
                  </a:lnTo>
                  <a:lnTo>
                    <a:pt x="96325" y="14145"/>
                  </a:lnTo>
                  <a:lnTo>
                    <a:pt x="89664" y="8270"/>
                  </a:lnTo>
                  <a:lnTo>
                    <a:pt x="69784" y="1741"/>
                  </a:lnTo>
                  <a:lnTo>
                    <a:pt x="57932" y="0"/>
                  </a:lnTo>
                  <a:lnTo>
                    <a:pt x="47690" y="2349"/>
                  </a:lnTo>
                  <a:lnTo>
                    <a:pt x="30073" y="14318"/>
                  </a:lnTo>
                  <a:lnTo>
                    <a:pt x="12589" y="40787"/>
                  </a:lnTo>
                  <a:lnTo>
                    <a:pt x="0" y="76445"/>
                  </a:lnTo>
                  <a:lnTo>
                    <a:pt x="39" y="116646"/>
                  </a:lnTo>
                  <a:lnTo>
                    <a:pt x="13049" y="152605"/>
                  </a:lnTo>
                  <a:lnTo>
                    <a:pt x="28324" y="168445"/>
                  </a:lnTo>
                  <a:lnTo>
                    <a:pt x="37311" y="174308"/>
                  </a:lnTo>
                  <a:lnTo>
                    <a:pt x="72316" y="182557"/>
                  </a:lnTo>
                  <a:lnTo>
                    <a:pt x="89370" y="181368"/>
                  </a:lnTo>
                  <a:lnTo>
                    <a:pt x="107927" y="1755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359395" y="278354"/>
            <a:ext cx="4986470" cy="724667"/>
            <a:chOff x="359395" y="278354"/>
            <a:chExt cx="4986470" cy="724667"/>
          </a:xfrm>
        </p:grpSpPr>
        <p:sp>
          <p:nvSpPr>
            <p:cNvPr id="2" name="Freeform 1"/>
            <p:cNvSpPr/>
            <p:nvPr/>
          </p:nvSpPr>
          <p:spPr>
            <a:xfrm>
              <a:off x="359395" y="278354"/>
              <a:ext cx="219673" cy="485452"/>
            </a:xfrm>
            <a:custGeom>
              <a:avLst/>
              <a:gdLst/>
              <a:ahLst/>
              <a:cxnLst/>
              <a:rect l="0" t="0" r="0" b="0"/>
              <a:pathLst>
                <a:path w="219673" h="485452">
                  <a:moveTo>
                    <a:pt x="209143" y="79614"/>
                  </a:moveTo>
                  <a:lnTo>
                    <a:pt x="188900" y="35652"/>
                  </a:lnTo>
                  <a:lnTo>
                    <a:pt x="164151" y="10956"/>
                  </a:lnTo>
                  <a:lnTo>
                    <a:pt x="141573" y="2306"/>
                  </a:lnTo>
                  <a:lnTo>
                    <a:pt x="129002" y="0"/>
                  </a:lnTo>
                  <a:lnTo>
                    <a:pt x="105675" y="3676"/>
                  </a:lnTo>
                  <a:lnTo>
                    <a:pt x="84778" y="14278"/>
                  </a:lnTo>
                  <a:lnTo>
                    <a:pt x="44919" y="59659"/>
                  </a:lnTo>
                  <a:lnTo>
                    <a:pt x="24669" y="102059"/>
                  </a:lnTo>
                  <a:lnTo>
                    <a:pt x="5794" y="162408"/>
                  </a:lnTo>
                  <a:lnTo>
                    <a:pt x="0" y="222484"/>
                  </a:lnTo>
                  <a:lnTo>
                    <a:pt x="166" y="273375"/>
                  </a:lnTo>
                  <a:lnTo>
                    <a:pt x="7104" y="324328"/>
                  </a:lnTo>
                  <a:lnTo>
                    <a:pt x="23049" y="384060"/>
                  </a:lnTo>
                  <a:lnTo>
                    <a:pt x="48382" y="440919"/>
                  </a:lnTo>
                  <a:lnTo>
                    <a:pt x="74553" y="471977"/>
                  </a:lnTo>
                  <a:lnTo>
                    <a:pt x="97463" y="482115"/>
                  </a:lnTo>
                  <a:lnTo>
                    <a:pt x="122073" y="485451"/>
                  </a:lnTo>
                  <a:lnTo>
                    <a:pt x="144709" y="483035"/>
                  </a:lnTo>
                  <a:lnTo>
                    <a:pt x="177184" y="469508"/>
                  </a:lnTo>
                  <a:lnTo>
                    <a:pt x="219672" y="4375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45388" y="615592"/>
              <a:ext cx="120220" cy="155333"/>
            </a:xfrm>
            <a:custGeom>
              <a:avLst/>
              <a:gdLst/>
              <a:ahLst/>
              <a:cxnLst/>
              <a:rect l="0" t="0" r="0" b="0"/>
              <a:pathLst>
                <a:path w="120220" h="155333">
                  <a:moveTo>
                    <a:pt x="70549" y="5589"/>
                  </a:moveTo>
                  <a:lnTo>
                    <a:pt x="53782" y="0"/>
                  </a:lnTo>
                  <a:lnTo>
                    <a:pt x="36191" y="375"/>
                  </a:lnTo>
                  <a:lnTo>
                    <a:pt x="26587" y="2113"/>
                  </a:lnTo>
                  <a:lnTo>
                    <a:pt x="19014" y="6781"/>
                  </a:lnTo>
                  <a:lnTo>
                    <a:pt x="7480" y="21327"/>
                  </a:lnTo>
                  <a:lnTo>
                    <a:pt x="0" y="60425"/>
                  </a:lnTo>
                  <a:lnTo>
                    <a:pt x="5877" y="109227"/>
                  </a:lnTo>
                  <a:lnTo>
                    <a:pt x="11781" y="131199"/>
                  </a:lnTo>
                  <a:lnTo>
                    <a:pt x="17332" y="139632"/>
                  </a:lnTo>
                  <a:lnTo>
                    <a:pt x="32859" y="152121"/>
                  </a:lnTo>
                  <a:lnTo>
                    <a:pt x="54578" y="155332"/>
                  </a:lnTo>
                  <a:lnTo>
                    <a:pt x="77489" y="151690"/>
                  </a:lnTo>
                  <a:lnTo>
                    <a:pt x="95470" y="142273"/>
                  </a:lnTo>
                  <a:lnTo>
                    <a:pt x="108142" y="127169"/>
                  </a:lnTo>
                  <a:lnTo>
                    <a:pt x="116503" y="107587"/>
                  </a:lnTo>
                  <a:lnTo>
                    <a:pt x="120219" y="83287"/>
                  </a:lnTo>
                  <a:lnTo>
                    <a:pt x="115631" y="60009"/>
                  </a:lnTo>
                  <a:lnTo>
                    <a:pt x="111133" y="48888"/>
                  </a:lnTo>
                  <a:lnTo>
                    <a:pt x="96775" y="33412"/>
                  </a:lnTo>
                  <a:lnTo>
                    <a:pt x="82205" y="24974"/>
                  </a:lnTo>
                  <a:lnTo>
                    <a:pt x="78320" y="24361"/>
                  </a:lnTo>
                  <a:lnTo>
                    <a:pt x="70549" y="2664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79108" y="620988"/>
              <a:ext cx="147400" cy="158121"/>
            </a:xfrm>
            <a:custGeom>
              <a:avLst/>
              <a:gdLst/>
              <a:ahLst/>
              <a:cxnLst/>
              <a:rect l="0" t="0" r="0" b="0"/>
              <a:pathLst>
                <a:path w="147400" h="158121">
                  <a:moveTo>
                    <a:pt x="0" y="31778"/>
                  </a:moveTo>
                  <a:lnTo>
                    <a:pt x="25194" y="92889"/>
                  </a:lnTo>
                  <a:lnTo>
                    <a:pt x="35411" y="118905"/>
                  </a:lnTo>
                  <a:lnTo>
                    <a:pt x="26699" y="72213"/>
                  </a:lnTo>
                  <a:lnTo>
                    <a:pt x="36210" y="31447"/>
                  </a:lnTo>
                  <a:lnTo>
                    <a:pt x="51543" y="5684"/>
                  </a:lnTo>
                  <a:lnTo>
                    <a:pt x="58929" y="1514"/>
                  </a:lnTo>
                  <a:lnTo>
                    <a:pt x="76494" y="0"/>
                  </a:lnTo>
                  <a:lnTo>
                    <a:pt x="92879" y="6346"/>
                  </a:lnTo>
                  <a:lnTo>
                    <a:pt x="100524" y="11314"/>
                  </a:lnTo>
                  <a:lnTo>
                    <a:pt x="112138" y="26193"/>
                  </a:lnTo>
                  <a:lnTo>
                    <a:pt x="136548" y="84855"/>
                  </a:lnTo>
                  <a:lnTo>
                    <a:pt x="144184" y="119254"/>
                  </a:lnTo>
                  <a:lnTo>
                    <a:pt x="147399" y="15812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79150" y="410611"/>
              <a:ext cx="42115" cy="347441"/>
            </a:xfrm>
            <a:custGeom>
              <a:avLst/>
              <a:gdLst/>
              <a:ahLst/>
              <a:cxnLst/>
              <a:rect l="0" t="0" r="0" b="0"/>
              <a:pathLst>
                <a:path w="42115" h="347441">
                  <a:moveTo>
                    <a:pt x="0" y="0"/>
                  </a:moveTo>
                  <a:lnTo>
                    <a:pt x="3119" y="48931"/>
                  </a:lnTo>
                  <a:lnTo>
                    <a:pt x="11453" y="99896"/>
                  </a:lnTo>
                  <a:lnTo>
                    <a:pt x="21331" y="156331"/>
                  </a:lnTo>
                  <a:lnTo>
                    <a:pt x="28547" y="206977"/>
                  </a:lnTo>
                  <a:lnTo>
                    <a:pt x="36574" y="266012"/>
                  </a:lnTo>
                  <a:lnTo>
                    <a:pt x="41384" y="327460"/>
                  </a:lnTo>
                  <a:lnTo>
                    <a:pt x="42114" y="3474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15979" y="536953"/>
              <a:ext cx="157928" cy="52643"/>
            </a:xfrm>
            <a:custGeom>
              <a:avLst/>
              <a:gdLst/>
              <a:ahLst/>
              <a:cxnLst/>
              <a:rect l="0" t="0" r="0" b="0"/>
              <a:pathLst>
                <a:path w="157928" h="52643">
                  <a:moveTo>
                    <a:pt x="157927" y="0"/>
                  </a:moveTo>
                  <a:lnTo>
                    <a:pt x="99310" y="23719"/>
                  </a:lnTo>
                  <a:lnTo>
                    <a:pt x="40240" y="3843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94963" y="621181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3120" y="48931"/>
                  </a:lnTo>
                  <a:lnTo>
                    <a:pt x="11453" y="87417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05492" y="5264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01712" y="553489"/>
              <a:ext cx="275383" cy="183547"/>
            </a:xfrm>
            <a:custGeom>
              <a:avLst/>
              <a:gdLst/>
              <a:ahLst/>
              <a:cxnLst/>
              <a:rect l="0" t="0" r="0" b="0"/>
              <a:pathLst>
                <a:path w="275383" h="183547">
                  <a:moveTo>
                    <a:pt x="9065" y="67692"/>
                  </a:moveTo>
                  <a:lnTo>
                    <a:pt x="0" y="126309"/>
                  </a:lnTo>
                  <a:lnTo>
                    <a:pt x="4559" y="161099"/>
                  </a:lnTo>
                  <a:lnTo>
                    <a:pt x="6061" y="163888"/>
                  </a:lnTo>
                  <a:lnTo>
                    <a:pt x="7062" y="161069"/>
                  </a:lnTo>
                  <a:lnTo>
                    <a:pt x="9971" y="109191"/>
                  </a:lnTo>
                  <a:lnTo>
                    <a:pt x="20465" y="51366"/>
                  </a:lnTo>
                  <a:lnTo>
                    <a:pt x="23684" y="39261"/>
                  </a:lnTo>
                  <a:lnTo>
                    <a:pt x="29339" y="30020"/>
                  </a:lnTo>
                  <a:lnTo>
                    <a:pt x="44982" y="16634"/>
                  </a:lnTo>
                  <a:lnTo>
                    <a:pt x="52897" y="14936"/>
                  </a:lnTo>
                  <a:lnTo>
                    <a:pt x="60513" y="16144"/>
                  </a:lnTo>
                  <a:lnTo>
                    <a:pt x="67930" y="19288"/>
                  </a:lnTo>
                  <a:lnTo>
                    <a:pt x="79291" y="32141"/>
                  </a:lnTo>
                  <a:lnTo>
                    <a:pt x="103516" y="89325"/>
                  </a:lnTo>
                  <a:lnTo>
                    <a:pt x="124851" y="151970"/>
                  </a:lnTo>
                  <a:lnTo>
                    <a:pt x="128370" y="162482"/>
                  </a:lnTo>
                  <a:lnTo>
                    <a:pt x="131885" y="165980"/>
                  </a:lnTo>
                  <a:lnTo>
                    <a:pt x="135399" y="164803"/>
                  </a:lnTo>
                  <a:lnTo>
                    <a:pt x="142422" y="154136"/>
                  </a:lnTo>
                  <a:lnTo>
                    <a:pt x="155293" y="129570"/>
                  </a:lnTo>
                  <a:lnTo>
                    <a:pt x="180293" y="108123"/>
                  </a:lnTo>
                  <a:lnTo>
                    <a:pt x="239765" y="81029"/>
                  </a:lnTo>
                  <a:lnTo>
                    <a:pt x="256267" y="69330"/>
                  </a:lnTo>
                  <a:lnTo>
                    <a:pt x="268281" y="53212"/>
                  </a:lnTo>
                  <a:lnTo>
                    <a:pt x="273123" y="44001"/>
                  </a:lnTo>
                  <a:lnTo>
                    <a:pt x="275382" y="24407"/>
                  </a:lnTo>
                  <a:lnTo>
                    <a:pt x="274347" y="14269"/>
                  </a:lnTo>
                  <a:lnTo>
                    <a:pt x="268978" y="7510"/>
                  </a:lnTo>
                  <a:lnTo>
                    <a:pt x="250534" y="0"/>
                  </a:lnTo>
                  <a:lnTo>
                    <a:pt x="241404" y="337"/>
                  </a:lnTo>
                  <a:lnTo>
                    <a:pt x="225020" y="6951"/>
                  </a:lnTo>
                  <a:lnTo>
                    <a:pt x="202643" y="23828"/>
                  </a:lnTo>
                  <a:lnTo>
                    <a:pt x="186784" y="49236"/>
                  </a:lnTo>
                  <a:lnTo>
                    <a:pt x="174676" y="78991"/>
                  </a:lnTo>
                  <a:lnTo>
                    <a:pt x="174858" y="115623"/>
                  </a:lnTo>
                  <a:lnTo>
                    <a:pt x="182321" y="150524"/>
                  </a:lnTo>
                  <a:lnTo>
                    <a:pt x="197530" y="177503"/>
                  </a:lnTo>
                  <a:lnTo>
                    <a:pt x="207238" y="181843"/>
                  </a:lnTo>
                  <a:lnTo>
                    <a:pt x="233622" y="183546"/>
                  </a:lnTo>
                  <a:lnTo>
                    <a:pt x="252367" y="180404"/>
                  </a:lnTo>
                  <a:lnTo>
                    <a:pt x="272277" y="17297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37160" y="601925"/>
              <a:ext cx="147400" cy="166656"/>
            </a:xfrm>
            <a:custGeom>
              <a:avLst/>
              <a:gdLst/>
              <a:ahLst/>
              <a:cxnLst/>
              <a:rect l="0" t="0" r="0" b="0"/>
              <a:pathLst>
                <a:path w="147400" h="166656">
                  <a:moveTo>
                    <a:pt x="0" y="29784"/>
                  </a:moveTo>
                  <a:lnTo>
                    <a:pt x="5589" y="88401"/>
                  </a:lnTo>
                  <a:lnTo>
                    <a:pt x="15619" y="125981"/>
                  </a:lnTo>
                  <a:lnTo>
                    <a:pt x="11430" y="85014"/>
                  </a:lnTo>
                  <a:lnTo>
                    <a:pt x="16385" y="46019"/>
                  </a:lnTo>
                  <a:lnTo>
                    <a:pt x="30851" y="10418"/>
                  </a:lnTo>
                  <a:lnTo>
                    <a:pt x="39285" y="4005"/>
                  </a:lnTo>
                  <a:lnTo>
                    <a:pt x="61134" y="0"/>
                  </a:lnTo>
                  <a:lnTo>
                    <a:pt x="80203" y="5238"/>
                  </a:lnTo>
                  <a:lnTo>
                    <a:pt x="96477" y="16535"/>
                  </a:lnTo>
                  <a:lnTo>
                    <a:pt x="111509" y="33255"/>
                  </a:lnTo>
                  <a:lnTo>
                    <a:pt x="135842" y="91217"/>
                  </a:lnTo>
                  <a:lnTo>
                    <a:pt x="143974" y="127145"/>
                  </a:lnTo>
                  <a:lnTo>
                    <a:pt x="147399" y="1666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47730" y="368497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3211"/>
                  </a:lnTo>
                  <a:lnTo>
                    <a:pt x="5589" y="207559"/>
                  </a:lnTo>
                  <a:lnTo>
                    <a:pt x="9065" y="258031"/>
                  </a:lnTo>
                  <a:lnTo>
                    <a:pt x="10240" y="321157"/>
                  </a:lnTo>
                  <a:lnTo>
                    <a:pt x="10529" y="3790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663502" y="515896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24840" y="8333"/>
                  </a:lnTo>
                  <a:lnTo>
                    <a:pt x="69893" y="10095"/>
                  </a:lnTo>
                  <a:lnTo>
                    <a:pt x="17653" y="1880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31668" y="863337"/>
              <a:ext cx="1400291" cy="52643"/>
            </a:xfrm>
            <a:custGeom>
              <a:avLst/>
              <a:gdLst/>
              <a:ahLst/>
              <a:cxnLst/>
              <a:rect l="0" t="0" r="0" b="0"/>
              <a:pathLst>
                <a:path w="1400291" h="52643">
                  <a:moveTo>
                    <a:pt x="1400290" y="10528"/>
                  </a:moveTo>
                  <a:lnTo>
                    <a:pt x="1341673" y="10528"/>
                  </a:lnTo>
                  <a:lnTo>
                    <a:pt x="1287499" y="10528"/>
                  </a:lnTo>
                  <a:lnTo>
                    <a:pt x="1228619" y="7408"/>
                  </a:lnTo>
                  <a:lnTo>
                    <a:pt x="1166598" y="1463"/>
                  </a:lnTo>
                  <a:lnTo>
                    <a:pt x="1117879" y="433"/>
                  </a:lnTo>
                  <a:lnTo>
                    <a:pt x="1056250" y="85"/>
                  </a:lnTo>
                  <a:lnTo>
                    <a:pt x="1007324" y="25"/>
                  </a:lnTo>
                  <a:lnTo>
                    <a:pt x="948277" y="4"/>
                  </a:lnTo>
                  <a:lnTo>
                    <a:pt x="891553" y="0"/>
                  </a:lnTo>
                  <a:lnTo>
                    <a:pt x="835289" y="0"/>
                  </a:lnTo>
                  <a:lnTo>
                    <a:pt x="779114" y="3119"/>
                  </a:lnTo>
                  <a:lnTo>
                    <a:pt x="717369" y="9064"/>
                  </a:lnTo>
                  <a:lnTo>
                    <a:pt x="657252" y="11409"/>
                  </a:lnTo>
                  <a:lnTo>
                    <a:pt x="600317" y="18804"/>
                  </a:lnTo>
                  <a:lnTo>
                    <a:pt x="538421" y="20611"/>
                  </a:lnTo>
                  <a:lnTo>
                    <a:pt x="477105" y="28204"/>
                  </a:lnTo>
                  <a:lnTo>
                    <a:pt x="428233" y="30583"/>
                  </a:lnTo>
                  <a:lnTo>
                    <a:pt x="366086" y="34507"/>
                  </a:lnTo>
                  <a:lnTo>
                    <a:pt x="303420" y="40611"/>
                  </a:lnTo>
                  <a:lnTo>
                    <a:pt x="254589" y="41668"/>
                  </a:lnTo>
                  <a:lnTo>
                    <a:pt x="192922" y="49261"/>
                  </a:lnTo>
                  <a:lnTo>
                    <a:pt x="143990" y="51640"/>
                  </a:lnTo>
                  <a:lnTo>
                    <a:pt x="84941" y="52444"/>
                  </a:lnTo>
                  <a:lnTo>
                    <a:pt x="28217" y="5260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16227" y="615115"/>
              <a:ext cx="94758" cy="16595"/>
            </a:xfrm>
            <a:custGeom>
              <a:avLst/>
              <a:gdLst/>
              <a:ahLst/>
              <a:cxnLst/>
              <a:rect l="0" t="0" r="0" b="0"/>
              <a:pathLst>
                <a:path w="94758" h="16595">
                  <a:moveTo>
                    <a:pt x="94757" y="6066"/>
                  </a:moveTo>
                  <a:lnTo>
                    <a:pt x="62305" y="0"/>
                  </a:lnTo>
                  <a:lnTo>
                    <a:pt x="32499" y="4919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65168" y="357968"/>
              <a:ext cx="251185" cy="475826"/>
            </a:xfrm>
            <a:custGeom>
              <a:avLst/>
              <a:gdLst/>
              <a:ahLst/>
              <a:cxnLst/>
              <a:rect l="0" t="0" r="0" b="0"/>
              <a:pathLst>
                <a:path w="251185" h="475826">
                  <a:moveTo>
                    <a:pt x="19557" y="0"/>
                  </a:moveTo>
                  <a:lnTo>
                    <a:pt x="11224" y="48931"/>
                  </a:lnTo>
                  <a:lnTo>
                    <a:pt x="12798" y="99896"/>
                  </a:lnTo>
                  <a:lnTo>
                    <a:pt x="17554" y="156331"/>
                  </a:lnTo>
                  <a:lnTo>
                    <a:pt x="18964" y="210097"/>
                  </a:lnTo>
                  <a:lnTo>
                    <a:pt x="13850" y="269489"/>
                  </a:lnTo>
                  <a:lnTo>
                    <a:pt x="10457" y="320834"/>
                  </a:lnTo>
                  <a:lnTo>
                    <a:pt x="9452" y="374912"/>
                  </a:lnTo>
                  <a:lnTo>
                    <a:pt x="1876" y="437182"/>
                  </a:lnTo>
                  <a:lnTo>
                    <a:pt x="0" y="466095"/>
                  </a:lnTo>
                  <a:lnTo>
                    <a:pt x="1840" y="473337"/>
                  </a:lnTo>
                  <a:lnTo>
                    <a:pt x="5406" y="475825"/>
                  </a:lnTo>
                  <a:lnTo>
                    <a:pt x="10123" y="475144"/>
                  </a:lnTo>
                  <a:lnTo>
                    <a:pt x="27940" y="463008"/>
                  </a:lnTo>
                  <a:lnTo>
                    <a:pt x="57261" y="439116"/>
                  </a:lnTo>
                  <a:lnTo>
                    <a:pt x="79988" y="429909"/>
                  </a:lnTo>
                  <a:lnTo>
                    <a:pt x="130269" y="423739"/>
                  </a:lnTo>
                  <a:lnTo>
                    <a:pt x="184032" y="427499"/>
                  </a:lnTo>
                  <a:lnTo>
                    <a:pt x="213149" y="429816"/>
                  </a:lnTo>
                  <a:lnTo>
                    <a:pt x="251184" y="4316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676581" y="605299"/>
              <a:ext cx="208228" cy="196125"/>
            </a:xfrm>
            <a:custGeom>
              <a:avLst/>
              <a:gdLst/>
              <a:ahLst/>
              <a:cxnLst/>
              <a:rect l="0" t="0" r="0" b="0"/>
              <a:pathLst>
                <a:path w="208228" h="196125">
                  <a:moveTo>
                    <a:pt x="123999" y="100110"/>
                  </a:moveTo>
                  <a:lnTo>
                    <a:pt x="118410" y="41493"/>
                  </a:lnTo>
                  <a:lnTo>
                    <a:pt x="106307" y="21025"/>
                  </a:lnTo>
                  <a:lnTo>
                    <a:pt x="98166" y="12292"/>
                  </a:lnTo>
                  <a:lnTo>
                    <a:pt x="76643" y="2588"/>
                  </a:lnTo>
                  <a:lnTo>
                    <a:pt x="64352" y="0"/>
                  </a:lnTo>
                  <a:lnTo>
                    <a:pt x="53819" y="615"/>
                  </a:lnTo>
                  <a:lnTo>
                    <a:pt x="35876" y="7537"/>
                  </a:lnTo>
                  <a:lnTo>
                    <a:pt x="23222" y="21532"/>
                  </a:lnTo>
                  <a:lnTo>
                    <a:pt x="5566" y="59112"/>
                  </a:lnTo>
                  <a:lnTo>
                    <a:pt x="0" y="101090"/>
                  </a:lnTo>
                  <a:lnTo>
                    <a:pt x="3940" y="144984"/>
                  </a:lnTo>
                  <a:lnTo>
                    <a:pt x="12538" y="167237"/>
                  </a:lnTo>
                  <a:lnTo>
                    <a:pt x="18106" y="176447"/>
                  </a:lnTo>
                  <a:lnTo>
                    <a:pt x="33652" y="189799"/>
                  </a:lnTo>
                  <a:lnTo>
                    <a:pt x="42710" y="194998"/>
                  </a:lnTo>
                  <a:lnTo>
                    <a:pt x="51089" y="196124"/>
                  </a:lnTo>
                  <a:lnTo>
                    <a:pt x="66638" y="191136"/>
                  </a:lnTo>
                  <a:lnTo>
                    <a:pt x="78228" y="178001"/>
                  </a:lnTo>
                  <a:lnTo>
                    <a:pt x="102621" y="120610"/>
                  </a:lnTo>
                  <a:lnTo>
                    <a:pt x="106237" y="110267"/>
                  </a:lnTo>
                  <a:lnTo>
                    <a:pt x="110988" y="106882"/>
                  </a:lnTo>
                  <a:lnTo>
                    <a:pt x="116495" y="108134"/>
                  </a:lnTo>
                  <a:lnTo>
                    <a:pt x="148964" y="137431"/>
                  </a:lnTo>
                  <a:lnTo>
                    <a:pt x="162780" y="155302"/>
                  </a:lnTo>
                  <a:lnTo>
                    <a:pt x="179840" y="165584"/>
                  </a:lnTo>
                  <a:lnTo>
                    <a:pt x="208227" y="17380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95336" y="605165"/>
              <a:ext cx="136872" cy="155208"/>
            </a:xfrm>
            <a:custGeom>
              <a:avLst/>
              <a:gdLst/>
              <a:ahLst/>
              <a:cxnLst/>
              <a:rect l="0" t="0" r="0" b="0"/>
              <a:pathLst>
                <a:path w="136872" h="155208">
                  <a:moveTo>
                    <a:pt x="0" y="47601"/>
                  </a:moveTo>
                  <a:lnTo>
                    <a:pt x="11453" y="101746"/>
                  </a:lnTo>
                  <a:lnTo>
                    <a:pt x="24451" y="139683"/>
                  </a:lnTo>
                  <a:lnTo>
                    <a:pt x="33094" y="155207"/>
                  </a:lnTo>
                  <a:lnTo>
                    <a:pt x="33761" y="154434"/>
                  </a:lnTo>
                  <a:lnTo>
                    <a:pt x="23444" y="94487"/>
                  </a:lnTo>
                  <a:lnTo>
                    <a:pt x="24458" y="64930"/>
                  </a:lnTo>
                  <a:lnTo>
                    <a:pt x="32707" y="40095"/>
                  </a:lnTo>
                  <a:lnTo>
                    <a:pt x="50412" y="20479"/>
                  </a:lnTo>
                  <a:lnTo>
                    <a:pt x="73878" y="6301"/>
                  </a:lnTo>
                  <a:lnTo>
                    <a:pt x="99905" y="0"/>
                  </a:lnTo>
                  <a:lnTo>
                    <a:pt x="117712" y="319"/>
                  </a:lnTo>
                  <a:lnTo>
                    <a:pt x="136871" y="548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042735" y="642040"/>
              <a:ext cx="146797" cy="360981"/>
            </a:xfrm>
            <a:custGeom>
              <a:avLst/>
              <a:gdLst/>
              <a:ahLst/>
              <a:cxnLst/>
              <a:rect l="0" t="0" r="0" b="0"/>
              <a:pathLst>
                <a:path w="146797" h="360981">
                  <a:moveTo>
                    <a:pt x="115814" y="84426"/>
                  </a:moveTo>
                  <a:lnTo>
                    <a:pt x="112694" y="41734"/>
                  </a:lnTo>
                  <a:lnTo>
                    <a:pt x="106238" y="22168"/>
                  </a:lnTo>
                  <a:lnTo>
                    <a:pt x="95570" y="5673"/>
                  </a:lnTo>
                  <a:lnTo>
                    <a:pt x="88280" y="1508"/>
                  </a:lnTo>
                  <a:lnTo>
                    <a:pt x="70821" y="0"/>
                  </a:lnTo>
                  <a:lnTo>
                    <a:pt x="54483" y="6349"/>
                  </a:lnTo>
                  <a:lnTo>
                    <a:pt x="46851" y="11318"/>
                  </a:lnTo>
                  <a:lnTo>
                    <a:pt x="35251" y="26197"/>
                  </a:lnTo>
                  <a:lnTo>
                    <a:pt x="27365" y="45678"/>
                  </a:lnTo>
                  <a:lnTo>
                    <a:pt x="24096" y="81784"/>
                  </a:lnTo>
                  <a:lnTo>
                    <a:pt x="27477" y="104309"/>
                  </a:lnTo>
                  <a:lnTo>
                    <a:pt x="35999" y="122898"/>
                  </a:lnTo>
                  <a:lnTo>
                    <a:pt x="41547" y="131131"/>
                  </a:lnTo>
                  <a:lnTo>
                    <a:pt x="49925" y="135450"/>
                  </a:lnTo>
                  <a:lnTo>
                    <a:pt x="71712" y="137129"/>
                  </a:lnTo>
                  <a:lnTo>
                    <a:pt x="81733" y="133599"/>
                  </a:lnTo>
                  <a:lnTo>
                    <a:pt x="99107" y="120319"/>
                  </a:lnTo>
                  <a:lnTo>
                    <a:pt x="108388" y="99598"/>
                  </a:lnTo>
                  <a:lnTo>
                    <a:pt x="110863" y="87522"/>
                  </a:lnTo>
                  <a:lnTo>
                    <a:pt x="112514" y="85320"/>
                  </a:lnTo>
                  <a:lnTo>
                    <a:pt x="123929" y="147338"/>
                  </a:lnTo>
                  <a:lnTo>
                    <a:pt x="137087" y="208984"/>
                  </a:lnTo>
                  <a:lnTo>
                    <a:pt x="145362" y="266567"/>
                  </a:lnTo>
                  <a:lnTo>
                    <a:pt x="146796" y="308929"/>
                  </a:lnTo>
                  <a:lnTo>
                    <a:pt x="140892" y="330824"/>
                  </a:lnTo>
                  <a:lnTo>
                    <a:pt x="136042" y="339938"/>
                  </a:lnTo>
                  <a:lnTo>
                    <a:pt x="118175" y="353185"/>
                  </a:lnTo>
                  <a:lnTo>
                    <a:pt x="106859" y="358355"/>
                  </a:lnTo>
                  <a:lnTo>
                    <a:pt x="78689" y="360980"/>
                  </a:lnTo>
                  <a:lnTo>
                    <a:pt x="36183" y="359000"/>
                  </a:lnTo>
                  <a:lnTo>
                    <a:pt x="0" y="3581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40402" y="646761"/>
              <a:ext cx="160303" cy="182537"/>
            </a:xfrm>
            <a:custGeom>
              <a:avLst/>
              <a:gdLst/>
              <a:ahLst/>
              <a:cxnLst/>
              <a:rect l="0" t="0" r="0" b="0"/>
              <a:pathLst>
                <a:path w="160303" h="182537">
                  <a:moveTo>
                    <a:pt x="33960" y="79705"/>
                  </a:moveTo>
                  <a:lnTo>
                    <a:pt x="76652" y="76585"/>
                  </a:lnTo>
                  <a:lnTo>
                    <a:pt x="96219" y="70130"/>
                  </a:lnTo>
                  <a:lnTo>
                    <a:pt x="112713" y="59461"/>
                  </a:lnTo>
                  <a:lnTo>
                    <a:pt x="124724" y="43802"/>
                  </a:lnTo>
                  <a:lnTo>
                    <a:pt x="129564" y="34712"/>
                  </a:lnTo>
                  <a:lnTo>
                    <a:pt x="130451" y="26313"/>
                  </a:lnTo>
                  <a:lnTo>
                    <a:pt x="125198" y="10742"/>
                  </a:lnTo>
                  <a:lnTo>
                    <a:pt x="117013" y="5653"/>
                  </a:lnTo>
                  <a:lnTo>
                    <a:pt x="92320" y="0"/>
                  </a:lnTo>
                  <a:lnTo>
                    <a:pt x="56711" y="2406"/>
                  </a:lnTo>
                  <a:lnTo>
                    <a:pt x="23934" y="16117"/>
                  </a:lnTo>
                  <a:lnTo>
                    <a:pt x="8837" y="31557"/>
                  </a:lnTo>
                  <a:lnTo>
                    <a:pt x="3174" y="40587"/>
                  </a:lnTo>
                  <a:lnTo>
                    <a:pt x="0" y="63099"/>
                  </a:lnTo>
                  <a:lnTo>
                    <a:pt x="3659" y="87532"/>
                  </a:lnTo>
                  <a:lnTo>
                    <a:pt x="25955" y="142520"/>
                  </a:lnTo>
                  <a:lnTo>
                    <a:pt x="39762" y="157536"/>
                  </a:lnTo>
                  <a:lnTo>
                    <a:pt x="77220" y="176707"/>
                  </a:lnTo>
                  <a:lnTo>
                    <a:pt x="113589" y="182536"/>
                  </a:lnTo>
                  <a:lnTo>
                    <a:pt x="134081" y="177660"/>
                  </a:lnTo>
                  <a:lnTo>
                    <a:pt x="160302" y="16393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53388" y="379025"/>
              <a:ext cx="30518" cy="421141"/>
            </a:xfrm>
            <a:custGeom>
              <a:avLst/>
              <a:gdLst/>
              <a:ahLst/>
              <a:cxnLst/>
              <a:rect l="0" t="0" r="0" b="0"/>
              <a:pathLst>
                <a:path w="30518" h="421141">
                  <a:moveTo>
                    <a:pt x="0" y="0"/>
                  </a:moveTo>
                  <a:lnTo>
                    <a:pt x="9065" y="58617"/>
                  </a:lnTo>
                  <a:lnTo>
                    <a:pt x="17475" y="107895"/>
                  </a:lnTo>
                  <a:lnTo>
                    <a:pt x="21166" y="161821"/>
                  </a:lnTo>
                  <a:lnTo>
                    <a:pt x="27979" y="222252"/>
                  </a:lnTo>
                  <a:lnTo>
                    <a:pt x="30517" y="282272"/>
                  </a:lnTo>
                  <a:lnTo>
                    <a:pt x="28255" y="345660"/>
                  </a:lnTo>
                  <a:lnTo>
                    <a:pt x="23190" y="385908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55912" y="610375"/>
              <a:ext cx="202804" cy="177045"/>
            </a:xfrm>
            <a:custGeom>
              <a:avLst/>
              <a:gdLst/>
              <a:ahLst/>
              <a:cxnLst/>
              <a:rect l="0" t="0" r="0" b="0"/>
              <a:pathLst>
                <a:path w="202804" h="177045">
                  <a:moveTo>
                    <a:pt x="97518" y="52920"/>
                  </a:moveTo>
                  <a:lnTo>
                    <a:pt x="87943" y="21638"/>
                  </a:lnTo>
                  <a:lnTo>
                    <a:pt x="77274" y="5481"/>
                  </a:lnTo>
                  <a:lnTo>
                    <a:pt x="68815" y="1407"/>
                  </a:lnTo>
                  <a:lnTo>
                    <a:pt x="46936" y="0"/>
                  </a:lnTo>
                  <a:lnTo>
                    <a:pt x="27854" y="6393"/>
                  </a:lnTo>
                  <a:lnTo>
                    <a:pt x="19490" y="11374"/>
                  </a:lnTo>
                  <a:lnTo>
                    <a:pt x="7077" y="32505"/>
                  </a:lnTo>
                  <a:lnTo>
                    <a:pt x="0" y="59054"/>
                  </a:lnTo>
                  <a:lnTo>
                    <a:pt x="4989" y="110934"/>
                  </a:lnTo>
                  <a:lnTo>
                    <a:pt x="17070" y="153557"/>
                  </a:lnTo>
                  <a:lnTo>
                    <a:pt x="22829" y="165635"/>
                  </a:lnTo>
                  <a:lnTo>
                    <a:pt x="30178" y="172517"/>
                  </a:lnTo>
                  <a:lnTo>
                    <a:pt x="38587" y="175935"/>
                  </a:lnTo>
                  <a:lnTo>
                    <a:pt x="47702" y="177044"/>
                  </a:lnTo>
                  <a:lnTo>
                    <a:pt x="67189" y="168917"/>
                  </a:lnTo>
                  <a:lnTo>
                    <a:pt x="85208" y="153607"/>
                  </a:lnTo>
                  <a:lnTo>
                    <a:pt x="97116" y="135104"/>
                  </a:lnTo>
                  <a:lnTo>
                    <a:pt x="108227" y="93244"/>
                  </a:lnTo>
                  <a:lnTo>
                    <a:pt x="112846" y="91501"/>
                  </a:lnTo>
                  <a:lnTo>
                    <a:pt x="118265" y="92678"/>
                  </a:lnTo>
                  <a:lnTo>
                    <a:pt x="137070" y="105514"/>
                  </a:lnTo>
                  <a:lnTo>
                    <a:pt x="157461" y="129725"/>
                  </a:lnTo>
                  <a:lnTo>
                    <a:pt x="165556" y="134539"/>
                  </a:lnTo>
                  <a:lnTo>
                    <a:pt x="202803" y="13714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958715" y="647337"/>
              <a:ext cx="157928" cy="152829"/>
            </a:xfrm>
            <a:custGeom>
              <a:avLst/>
              <a:gdLst/>
              <a:ahLst/>
              <a:cxnLst/>
              <a:rect l="0" t="0" r="0" b="0"/>
              <a:pathLst>
                <a:path w="157928" h="152829">
                  <a:moveTo>
                    <a:pt x="0" y="26486"/>
                  </a:moveTo>
                  <a:lnTo>
                    <a:pt x="16789" y="81531"/>
                  </a:lnTo>
                  <a:lnTo>
                    <a:pt x="26748" y="143772"/>
                  </a:lnTo>
                  <a:lnTo>
                    <a:pt x="18374" y="80281"/>
                  </a:lnTo>
                  <a:lnTo>
                    <a:pt x="15185" y="58584"/>
                  </a:lnTo>
                  <a:lnTo>
                    <a:pt x="17667" y="37242"/>
                  </a:lnTo>
                  <a:lnTo>
                    <a:pt x="31231" y="5497"/>
                  </a:lnTo>
                  <a:lnTo>
                    <a:pt x="38368" y="795"/>
                  </a:lnTo>
                  <a:lnTo>
                    <a:pt x="46636" y="0"/>
                  </a:lnTo>
                  <a:lnTo>
                    <a:pt x="65181" y="5356"/>
                  </a:lnTo>
                  <a:lnTo>
                    <a:pt x="102562" y="27858"/>
                  </a:lnTo>
                  <a:lnTo>
                    <a:pt x="116943" y="42304"/>
                  </a:lnTo>
                  <a:lnTo>
                    <a:pt x="143372" y="100650"/>
                  </a:lnTo>
                  <a:lnTo>
                    <a:pt x="157927" y="1528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49815" y="449329"/>
              <a:ext cx="135284" cy="380141"/>
            </a:xfrm>
            <a:custGeom>
              <a:avLst/>
              <a:gdLst/>
              <a:ahLst/>
              <a:cxnLst/>
              <a:rect l="0" t="0" r="0" b="0"/>
              <a:pathLst>
                <a:path w="135284" h="380141">
                  <a:moveTo>
                    <a:pt x="93169" y="287665"/>
                  </a:moveTo>
                  <a:lnTo>
                    <a:pt x="93169" y="265309"/>
                  </a:lnTo>
                  <a:lnTo>
                    <a:pt x="81991" y="234638"/>
                  </a:lnTo>
                  <a:lnTo>
                    <a:pt x="63861" y="208912"/>
                  </a:lnTo>
                  <a:lnTo>
                    <a:pt x="56083" y="204748"/>
                  </a:lnTo>
                  <a:lnTo>
                    <a:pt x="38082" y="203240"/>
                  </a:lnTo>
                  <a:lnTo>
                    <a:pt x="30708" y="206815"/>
                  </a:lnTo>
                  <a:lnTo>
                    <a:pt x="19395" y="220146"/>
                  </a:lnTo>
                  <a:lnTo>
                    <a:pt x="6449" y="247383"/>
                  </a:lnTo>
                  <a:lnTo>
                    <a:pt x="0" y="297602"/>
                  </a:lnTo>
                  <a:lnTo>
                    <a:pt x="1223" y="343382"/>
                  </a:lnTo>
                  <a:lnTo>
                    <a:pt x="9800" y="368580"/>
                  </a:lnTo>
                  <a:lnTo>
                    <a:pt x="17703" y="375534"/>
                  </a:lnTo>
                  <a:lnTo>
                    <a:pt x="27650" y="379000"/>
                  </a:lnTo>
                  <a:lnTo>
                    <a:pt x="38961" y="380140"/>
                  </a:lnTo>
                  <a:lnTo>
                    <a:pt x="57768" y="375169"/>
                  </a:lnTo>
                  <a:lnTo>
                    <a:pt x="66059" y="370567"/>
                  </a:lnTo>
                  <a:lnTo>
                    <a:pt x="78390" y="356096"/>
                  </a:lnTo>
                  <a:lnTo>
                    <a:pt x="101428" y="307032"/>
                  </a:lnTo>
                  <a:lnTo>
                    <a:pt x="110434" y="258049"/>
                  </a:lnTo>
                  <a:lnTo>
                    <a:pt x="120713" y="202396"/>
                  </a:lnTo>
                  <a:lnTo>
                    <a:pt x="123557" y="147367"/>
                  </a:lnTo>
                  <a:lnTo>
                    <a:pt x="123230" y="87778"/>
                  </a:lnTo>
                  <a:lnTo>
                    <a:pt x="115074" y="34897"/>
                  </a:lnTo>
                  <a:lnTo>
                    <a:pt x="104465" y="8038"/>
                  </a:lnTo>
                  <a:lnTo>
                    <a:pt x="97190" y="1811"/>
                  </a:lnTo>
                  <a:lnTo>
                    <a:pt x="88831" y="0"/>
                  </a:lnTo>
                  <a:lnTo>
                    <a:pt x="79748" y="1132"/>
                  </a:lnTo>
                  <a:lnTo>
                    <a:pt x="73693" y="6566"/>
                  </a:lnTo>
                  <a:lnTo>
                    <a:pt x="66966" y="25082"/>
                  </a:lnTo>
                  <a:lnTo>
                    <a:pt x="69882" y="84672"/>
                  </a:lnTo>
                  <a:lnTo>
                    <a:pt x="72621" y="140172"/>
                  </a:lnTo>
                  <a:lnTo>
                    <a:pt x="83435" y="198913"/>
                  </a:lnTo>
                  <a:lnTo>
                    <a:pt x="100293" y="257824"/>
                  </a:lnTo>
                  <a:lnTo>
                    <a:pt x="117366" y="317862"/>
                  </a:lnTo>
                  <a:lnTo>
                    <a:pt x="135283" y="36136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558839" y="641740"/>
              <a:ext cx="252685" cy="242654"/>
            </a:xfrm>
            <a:custGeom>
              <a:avLst/>
              <a:gdLst/>
              <a:ahLst/>
              <a:cxnLst/>
              <a:rect l="0" t="0" r="0" b="0"/>
              <a:pathLst>
                <a:path w="252685" h="242654">
                  <a:moveTo>
                    <a:pt x="0" y="21555"/>
                  </a:moveTo>
                  <a:lnTo>
                    <a:pt x="0" y="75699"/>
                  </a:lnTo>
                  <a:lnTo>
                    <a:pt x="5589" y="136235"/>
                  </a:lnTo>
                  <a:lnTo>
                    <a:pt x="15618" y="179518"/>
                  </a:lnTo>
                  <a:lnTo>
                    <a:pt x="11130" y="118866"/>
                  </a:lnTo>
                  <a:lnTo>
                    <a:pt x="13767" y="58498"/>
                  </a:lnTo>
                  <a:lnTo>
                    <a:pt x="20157" y="35634"/>
                  </a:lnTo>
                  <a:lnTo>
                    <a:pt x="30795" y="17674"/>
                  </a:lnTo>
                  <a:lnTo>
                    <a:pt x="36908" y="14288"/>
                  </a:lnTo>
                  <a:lnTo>
                    <a:pt x="43323" y="14371"/>
                  </a:lnTo>
                  <a:lnTo>
                    <a:pt x="49939" y="16765"/>
                  </a:lnTo>
                  <a:lnTo>
                    <a:pt x="60410" y="28785"/>
                  </a:lnTo>
                  <a:lnTo>
                    <a:pt x="80355" y="82385"/>
                  </a:lnTo>
                  <a:lnTo>
                    <a:pt x="87576" y="104743"/>
                  </a:lnTo>
                  <a:lnTo>
                    <a:pt x="89969" y="106259"/>
                  </a:lnTo>
                  <a:lnTo>
                    <a:pt x="103912" y="45330"/>
                  </a:lnTo>
                  <a:lnTo>
                    <a:pt x="114813" y="22763"/>
                  </a:lnTo>
                  <a:lnTo>
                    <a:pt x="130577" y="7274"/>
                  </a:lnTo>
                  <a:lnTo>
                    <a:pt x="139693" y="1506"/>
                  </a:lnTo>
                  <a:lnTo>
                    <a:pt x="149281" y="0"/>
                  </a:lnTo>
                  <a:lnTo>
                    <a:pt x="169292" y="4566"/>
                  </a:lnTo>
                  <a:lnTo>
                    <a:pt x="177202" y="10229"/>
                  </a:lnTo>
                  <a:lnTo>
                    <a:pt x="189111" y="25880"/>
                  </a:lnTo>
                  <a:lnTo>
                    <a:pt x="213523" y="81334"/>
                  </a:lnTo>
                  <a:lnTo>
                    <a:pt x="230824" y="142374"/>
                  </a:lnTo>
                  <a:lnTo>
                    <a:pt x="247899" y="199812"/>
                  </a:lnTo>
                  <a:lnTo>
                    <a:pt x="252684" y="2426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18101" y="683125"/>
              <a:ext cx="151350" cy="180334"/>
            </a:xfrm>
            <a:custGeom>
              <a:avLst/>
              <a:gdLst/>
              <a:ahLst/>
              <a:cxnLst/>
              <a:rect l="0" t="0" r="0" b="0"/>
              <a:pathLst>
                <a:path w="151350" h="180334">
                  <a:moveTo>
                    <a:pt x="109235" y="85455"/>
                  </a:moveTo>
                  <a:lnTo>
                    <a:pt x="103646" y="26838"/>
                  </a:lnTo>
                  <a:lnTo>
                    <a:pt x="98490" y="17131"/>
                  </a:lnTo>
                  <a:lnTo>
                    <a:pt x="83403" y="3226"/>
                  </a:lnTo>
                  <a:lnTo>
                    <a:pt x="74467" y="220"/>
                  </a:lnTo>
                  <a:lnTo>
                    <a:pt x="55178" y="0"/>
                  </a:lnTo>
                  <a:lnTo>
                    <a:pt x="38027" y="6921"/>
                  </a:lnTo>
                  <a:lnTo>
                    <a:pt x="30178" y="12042"/>
                  </a:lnTo>
                  <a:lnTo>
                    <a:pt x="18337" y="30210"/>
                  </a:lnTo>
                  <a:lnTo>
                    <a:pt x="1203" y="80001"/>
                  </a:lnTo>
                  <a:lnTo>
                    <a:pt x="0" y="104088"/>
                  </a:lnTo>
                  <a:lnTo>
                    <a:pt x="8759" y="148147"/>
                  </a:lnTo>
                  <a:lnTo>
                    <a:pt x="23963" y="174480"/>
                  </a:lnTo>
                  <a:lnTo>
                    <a:pt x="31330" y="178730"/>
                  </a:lnTo>
                  <a:lnTo>
                    <a:pt x="48875" y="180333"/>
                  </a:lnTo>
                  <a:lnTo>
                    <a:pt x="56127" y="176783"/>
                  </a:lnTo>
                  <a:lnTo>
                    <a:pt x="67304" y="163480"/>
                  </a:lnTo>
                  <a:lnTo>
                    <a:pt x="80174" y="130670"/>
                  </a:lnTo>
                  <a:lnTo>
                    <a:pt x="86597" y="87021"/>
                  </a:lnTo>
                  <a:lnTo>
                    <a:pt x="102658" y="139319"/>
                  </a:lnTo>
                  <a:lnTo>
                    <a:pt x="108360" y="149440"/>
                  </a:lnTo>
                  <a:lnTo>
                    <a:pt x="124054" y="163806"/>
                  </a:lnTo>
                  <a:lnTo>
                    <a:pt x="151349" y="1802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79155" y="663295"/>
              <a:ext cx="150815" cy="203187"/>
            </a:xfrm>
            <a:custGeom>
              <a:avLst/>
              <a:gdLst/>
              <a:ahLst/>
              <a:cxnLst/>
              <a:rect l="0" t="0" r="0" b="0"/>
              <a:pathLst>
                <a:path w="150815" h="203187">
                  <a:moveTo>
                    <a:pt x="127166" y="0"/>
                  </a:moveTo>
                  <a:lnTo>
                    <a:pt x="104809" y="0"/>
                  </a:lnTo>
                  <a:lnTo>
                    <a:pt x="42824" y="23719"/>
                  </a:lnTo>
                  <a:lnTo>
                    <a:pt x="16908" y="40433"/>
                  </a:lnTo>
                  <a:lnTo>
                    <a:pt x="4853" y="56575"/>
                  </a:lnTo>
                  <a:lnTo>
                    <a:pt x="0" y="65792"/>
                  </a:lnTo>
                  <a:lnTo>
                    <a:pt x="275" y="74277"/>
                  </a:lnTo>
                  <a:lnTo>
                    <a:pt x="3967" y="82273"/>
                  </a:lnTo>
                  <a:lnTo>
                    <a:pt x="9939" y="89944"/>
                  </a:lnTo>
                  <a:lnTo>
                    <a:pt x="29052" y="98467"/>
                  </a:lnTo>
                  <a:lnTo>
                    <a:pt x="91845" y="105557"/>
                  </a:lnTo>
                  <a:lnTo>
                    <a:pt x="114977" y="110475"/>
                  </a:lnTo>
                  <a:lnTo>
                    <a:pt x="123719" y="115764"/>
                  </a:lnTo>
                  <a:lnTo>
                    <a:pt x="136553" y="130999"/>
                  </a:lnTo>
                  <a:lnTo>
                    <a:pt x="150354" y="159307"/>
                  </a:lnTo>
                  <a:lnTo>
                    <a:pt x="150814" y="168206"/>
                  </a:lnTo>
                  <a:lnTo>
                    <a:pt x="145085" y="184333"/>
                  </a:lnTo>
                  <a:lnTo>
                    <a:pt x="128501" y="196179"/>
                  </a:lnTo>
                  <a:lnTo>
                    <a:pt x="117528" y="200976"/>
                  </a:lnTo>
                  <a:lnTo>
                    <a:pt x="95976" y="203186"/>
                  </a:lnTo>
                  <a:lnTo>
                    <a:pt x="53544" y="195073"/>
                  </a:lnTo>
                  <a:lnTo>
                    <a:pt x="824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97914" y="678763"/>
              <a:ext cx="147951" cy="193759"/>
            </a:xfrm>
            <a:custGeom>
              <a:avLst/>
              <a:gdLst/>
              <a:ahLst/>
              <a:cxnLst/>
              <a:rect l="0" t="0" r="0" b="0"/>
              <a:pathLst>
                <a:path w="147951" h="193759">
                  <a:moveTo>
                    <a:pt x="87392" y="5589"/>
                  </a:moveTo>
                  <a:lnTo>
                    <a:pt x="70624" y="0"/>
                  </a:lnTo>
                  <a:lnTo>
                    <a:pt x="53033" y="375"/>
                  </a:lnTo>
                  <a:lnTo>
                    <a:pt x="34686" y="5611"/>
                  </a:lnTo>
                  <a:lnTo>
                    <a:pt x="18733" y="15737"/>
                  </a:lnTo>
                  <a:lnTo>
                    <a:pt x="6964" y="31156"/>
                  </a:lnTo>
                  <a:lnTo>
                    <a:pt x="2187" y="40181"/>
                  </a:lnTo>
                  <a:lnTo>
                    <a:pt x="0" y="59568"/>
                  </a:lnTo>
                  <a:lnTo>
                    <a:pt x="1055" y="69651"/>
                  </a:lnTo>
                  <a:lnTo>
                    <a:pt x="5267" y="77543"/>
                  </a:lnTo>
                  <a:lnTo>
                    <a:pt x="19306" y="89431"/>
                  </a:lnTo>
                  <a:lnTo>
                    <a:pt x="75407" y="102028"/>
                  </a:lnTo>
                  <a:lnTo>
                    <a:pt x="128144" y="119284"/>
                  </a:lnTo>
                  <a:lnTo>
                    <a:pt x="144888" y="130599"/>
                  </a:lnTo>
                  <a:lnTo>
                    <a:pt x="147950" y="138062"/>
                  </a:lnTo>
                  <a:lnTo>
                    <a:pt x="147650" y="146547"/>
                  </a:lnTo>
                  <a:lnTo>
                    <a:pt x="141079" y="164163"/>
                  </a:lnTo>
                  <a:lnTo>
                    <a:pt x="130360" y="179792"/>
                  </a:lnTo>
                  <a:lnTo>
                    <a:pt x="111558" y="188297"/>
                  </a:lnTo>
                  <a:lnTo>
                    <a:pt x="61359" y="193758"/>
                  </a:lnTo>
                  <a:lnTo>
                    <a:pt x="3163" y="18457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2147813" y="1343556"/>
            <a:ext cx="4191964" cy="496103"/>
            <a:chOff x="2147813" y="1343556"/>
            <a:chExt cx="4191964" cy="496103"/>
          </a:xfrm>
        </p:grpSpPr>
        <p:sp>
          <p:nvSpPr>
            <p:cNvPr id="29" name="Freeform 28"/>
            <p:cNvSpPr/>
            <p:nvPr/>
          </p:nvSpPr>
          <p:spPr>
            <a:xfrm>
              <a:off x="2147813" y="1537160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74778" y="5589"/>
                  </a:lnTo>
                  <a:lnTo>
                    <a:pt x="19105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537560" y="1442404"/>
              <a:ext cx="20866" cy="284270"/>
            </a:xfrm>
            <a:custGeom>
              <a:avLst/>
              <a:gdLst/>
              <a:ahLst/>
              <a:cxnLst/>
              <a:rect l="0" t="0" r="0" b="0"/>
              <a:pathLst>
                <a:path w="20866" h="284270">
                  <a:moveTo>
                    <a:pt x="10336" y="0"/>
                  </a:moveTo>
                  <a:lnTo>
                    <a:pt x="3100" y="27556"/>
                  </a:lnTo>
                  <a:lnTo>
                    <a:pt x="458" y="86898"/>
                  </a:lnTo>
                  <a:lnTo>
                    <a:pt x="0" y="137661"/>
                  </a:lnTo>
                  <a:lnTo>
                    <a:pt x="5435" y="196038"/>
                  </a:lnTo>
                  <a:lnTo>
                    <a:pt x="18024" y="257370"/>
                  </a:lnTo>
                  <a:lnTo>
                    <a:pt x="20865" y="2842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421554" y="1431875"/>
              <a:ext cx="252685" cy="52644"/>
            </a:xfrm>
            <a:custGeom>
              <a:avLst/>
              <a:gdLst/>
              <a:ahLst/>
              <a:cxnLst/>
              <a:rect l="0" t="0" r="0" b="0"/>
              <a:pathLst>
                <a:path w="252685" h="52644">
                  <a:moveTo>
                    <a:pt x="252684" y="0"/>
                  </a:moveTo>
                  <a:lnTo>
                    <a:pt x="194067" y="14654"/>
                  </a:lnTo>
                  <a:lnTo>
                    <a:pt x="138723" y="28198"/>
                  </a:lnTo>
                  <a:lnTo>
                    <a:pt x="75798" y="42138"/>
                  </a:lnTo>
                  <a:lnTo>
                    <a:pt x="35327" y="4953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705823" y="1389761"/>
              <a:ext cx="346681" cy="323267"/>
            </a:xfrm>
            <a:custGeom>
              <a:avLst/>
              <a:gdLst/>
              <a:ahLst/>
              <a:cxnLst/>
              <a:rect l="0" t="0" r="0" b="0"/>
              <a:pathLst>
                <a:path w="346681" h="323267">
                  <a:moveTo>
                    <a:pt x="0" y="0"/>
                  </a:moveTo>
                  <a:lnTo>
                    <a:pt x="11453" y="57264"/>
                  </a:lnTo>
                  <a:lnTo>
                    <a:pt x="24750" y="112567"/>
                  </a:lnTo>
                  <a:lnTo>
                    <a:pt x="37471" y="174097"/>
                  </a:lnTo>
                  <a:lnTo>
                    <a:pt x="44317" y="236338"/>
                  </a:lnTo>
                  <a:lnTo>
                    <a:pt x="47092" y="248806"/>
                  </a:lnTo>
                  <a:lnTo>
                    <a:pt x="50112" y="251268"/>
                  </a:lnTo>
                  <a:lnTo>
                    <a:pt x="53296" y="247061"/>
                  </a:lnTo>
                  <a:lnTo>
                    <a:pt x="72399" y="209459"/>
                  </a:lnTo>
                  <a:lnTo>
                    <a:pt x="91902" y="184245"/>
                  </a:lnTo>
                  <a:lnTo>
                    <a:pt x="101042" y="180152"/>
                  </a:lnTo>
                  <a:lnTo>
                    <a:pt x="123677" y="178723"/>
                  </a:lnTo>
                  <a:lnTo>
                    <a:pt x="133924" y="182320"/>
                  </a:lnTo>
                  <a:lnTo>
                    <a:pt x="151549" y="195675"/>
                  </a:lnTo>
                  <a:lnTo>
                    <a:pt x="169036" y="222924"/>
                  </a:lnTo>
                  <a:lnTo>
                    <a:pt x="192766" y="284430"/>
                  </a:lnTo>
                  <a:lnTo>
                    <a:pt x="196361" y="287886"/>
                  </a:lnTo>
                  <a:lnTo>
                    <a:pt x="199927" y="286681"/>
                  </a:lnTo>
                  <a:lnTo>
                    <a:pt x="219647" y="265119"/>
                  </a:lnTo>
                  <a:lnTo>
                    <a:pt x="262883" y="239499"/>
                  </a:lnTo>
                  <a:lnTo>
                    <a:pt x="324723" y="212575"/>
                  </a:lnTo>
                  <a:lnTo>
                    <a:pt x="340464" y="196253"/>
                  </a:lnTo>
                  <a:lnTo>
                    <a:pt x="346299" y="186988"/>
                  </a:lnTo>
                  <a:lnTo>
                    <a:pt x="346680" y="179641"/>
                  </a:lnTo>
                  <a:lnTo>
                    <a:pt x="343424" y="173573"/>
                  </a:lnTo>
                  <a:lnTo>
                    <a:pt x="337744" y="168358"/>
                  </a:lnTo>
                  <a:lnTo>
                    <a:pt x="330448" y="166051"/>
                  </a:lnTo>
                  <a:lnTo>
                    <a:pt x="312982" y="166607"/>
                  </a:lnTo>
                  <a:lnTo>
                    <a:pt x="283419" y="179087"/>
                  </a:lnTo>
                  <a:lnTo>
                    <a:pt x="258021" y="197602"/>
                  </a:lnTo>
                  <a:lnTo>
                    <a:pt x="235678" y="223495"/>
                  </a:lnTo>
                  <a:lnTo>
                    <a:pt x="227579" y="249460"/>
                  </a:lnTo>
                  <a:lnTo>
                    <a:pt x="226318" y="276988"/>
                  </a:lnTo>
                  <a:lnTo>
                    <a:pt x="233557" y="297021"/>
                  </a:lnTo>
                  <a:lnTo>
                    <a:pt x="247693" y="310604"/>
                  </a:lnTo>
                  <a:lnTo>
                    <a:pt x="266844" y="319370"/>
                  </a:lnTo>
                  <a:lnTo>
                    <a:pt x="290953" y="323266"/>
                  </a:lnTo>
                  <a:lnTo>
                    <a:pt x="311027" y="318759"/>
                  </a:lnTo>
                  <a:lnTo>
                    <a:pt x="336912" y="3053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105906" y="1587524"/>
              <a:ext cx="115815" cy="128034"/>
            </a:xfrm>
            <a:custGeom>
              <a:avLst/>
              <a:gdLst/>
              <a:ahLst/>
              <a:cxnLst/>
              <a:rect l="0" t="0" r="0" b="0"/>
              <a:pathLst>
                <a:path w="115815" h="128034">
                  <a:moveTo>
                    <a:pt x="0" y="44393"/>
                  </a:moveTo>
                  <a:lnTo>
                    <a:pt x="17959" y="99437"/>
                  </a:lnTo>
                  <a:lnTo>
                    <a:pt x="25859" y="128033"/>
                  </a:lnTo>
                  <a:lnTo>
                    <a:pt x="13108" y="71695"/>
                  </a:lnTo>
                  <a:lnTo>
                    <a:pt x="14413" y="35715"/>
                  </a:lnTo>
                  <a:lnTo>
                    <a:pt x="16628" y="24569"/>
                  </a:lnTo>
                  <a:lnTo>
                    <a:pt x="21613" y="15969"/>
                  </a:lnTo>
                  <a:lnTo>
                    <a:pt x="36512" y="3294"/>
                  </a:lnTo>
                  <a:lnTo>
                    <a:pt x="57952" y="0"/>
                  </a:lnTo>
                  <a:lnTo>
                    <a:pt x="115814" y="227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242777" y="1595779"/>
              <a:ext cx="136871" cy="189095"/>
            </a:xfrm>
            <a:custGeom>
              <a:avLst/>
              <a:gdLst/>
              <a:ahLst/>
              <a:cxnLst/>
              <a:rect l="0" t="0" r="0" b="0"/>
              <a:pathLst>
                <a:path w="136871" h="189095">
                  <a:moveTo>
                    <a:pt x="0" y="57195"/>
                  </a:moveTo>
                  <a:lnTo>
                    <a:pt x="5589" y="73962"/>
                  </a:lnTo>
                  <a:lnTo>
                    <a:pt x="11915" y="78901"/>
                  </a:lnTo>
                  <a:lnTo>
                    <a:pt x="31422" y="84389"/>
                  </a:lnTo>
                  <a:lnTo>
                    <a:pt x="68711" y="81890"/>
                  </a:lnTo>
                  <a:lnTo>
                    <a:pt x="89420" y="73629"/>
                  </a:lnTo>
                  <a:lnTo>
                    <a:pt x="98218" y="68151"/>
                  </a:lnTo>
                  <a:lnTo>
                    <a:pt x="111112" y="52706"/>
                  </a:lnTo>
                  <a:lnTo>
                    <a:pt x="116189" y="43674"/>
                  </a:lnTo>
                  <a:lnTo>
                    <a:pt x="118710" y="24279"/>
                  </a:lnTo>
                  <a:lnTo>
                    <a:pt x="117744" y="14194"/>
                  </a:lnTo>
                  <a:lnTo>
                    <a:pt x="112421" y="7471"/>
                  </a:lnTo>
                  <a:lnTo>
                    <a:pt x="94029" y="0"/>
                  </a:lnTo>
                  <a:lnTo>
                    <a:pt x="73376" y="2919"/>
                  </a:lnTo>
                  <a:lnTo>
                    <a:pt x="53669" y="13185"/>
                  </a:lnTo>
                  <a:lnTo>
                    <a:pt x="37111" y="29446"/>
                  </a:lnTo>
                  <a:lnTo>
                    <a:pt x="28192" y="54610"/>
                  </a:lnTo>
                  <a:lnTo>
                    <a:pt x="26290" y="98543"/>
                  </a:lnTo>
                  <a:lnTo>
                    <a:pt x="36129" y="149720"/>
                  </a:lnTo>
                  <a:lnTo>
                    <a:pt x="48812" y="168897"/>
                  </a:lnTo>
                  <a:lnTo>
                    <a:pt x="57108" y="177286"/>
                  </a:lnTo>
                  <a:lnTo>
                    <a:pt x="78804" y="186608"/>
                  </a:lnTo>
                  <a:lnTo>
                    <a:pt x="91140" y="189094"/>
                  </a:lnTo>
                  <a:lnTo>
                    <a:pt x="101704" y="188411"/>
                  </a:lnTo>
                  <a:lnTo>
                    <a:pt x="136870" y="17300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564414" y="1558020"/>
              <a:ext cx="204789" cy="207902"/>
            </a:xfrm>
            <a:custGeom>
              <a:avLst/>
              <a:gdLst/>
              <a:ahLst/>
              <a:cxnLst/>
              <a:rect l="0" t="0" r="0" b="0"/>
              <a:pathLst>
                <a:path w="204789" h="207902">
                  <a:moveTo>
                    <a:pt x="120560" y="84425"/>
                  </a:moveTo>
                  <a:lnTo>
                    <a:pt x="105906" y="31398"/>
                  </a:lnTo>
                  <a:lnTo>
                    <a:pt x="92989" y="13674"/>
                  </a:lnTo>
                  <a:lnTo>
                    <a:pt x="84632" y="5672"/>
                  </a:lnTo>
                  <a:lnTo>
                    <a:pt x="75551" y="1508"/>
                  </a:lnTo>
                  <a:lnTo>
                    <a:pt x="56102" y="0"/>
                  </a:lnTo>
                  <a:lnTo>
                    <a:pt x="38880" y="6349"/>
                  </a:lnTo>
                  <a:lnTo>
                    <a:pt x="31011" y="11317"/>
                  </a:lnTo>
                  <a:lnTo>
                    <a:pt x="19149" y="26196"/>
                  </a:lnTo>
                  <a:lnTo>
                    <a:pt x="11148" y="45678"/>
                  </a:lnTo>
                  <a:lnTo>
                    <a:pt x="0" y="104308"/>
                  </a:lnTo>
                  <a:lnTo>
                    <a:pt x="1521" y="142309"/>
                  </a:lnTo>
                  <a:lnTo>
                    <a:pt x="9380" y="177615"/>
                  </a:lnTo>
                  <a:lnTo>
                    <a:pt x="22013" y="196423"/>
                  </a:lnTo>
                  <a:lnTo>
                    <a:pt x="30296" y="204714"/>
                  </a:lnTo>
                  <a:lnTo>
                    <a:pt x="39327" y="207901"/>
                  </a:lnTo>
                  <a:lnTo>
                    <a:pt x="48857" y="207687"/>
                  </a:lnTo>
                  <a:lnTo>
                    <a:pt x="67635" y="201209"/>
                  </a:lnTo>
                  <a:lnTo>
                    <a:pt x="83779" y="190531"/>
                  </a:lnTo>
                  <a:lnTo>
                    <a:pt x="95634" y="174867"/>
                  </a:lnTo>
                  <a:lnTo>
                    <a:pt x="112777" y="130626"/>
                  </a:lnTo>
                  <a:lnTo>
                    <a:pt x="119022" y="86186"/>
                  </a:lnTo>
                  <a:lnTo>
                    <a:pt x="119535" y="87939"/>
                  </a:lnTo>
                  <a:lnTo>
                    <a:pt x="119877" y="93786"/>
                  </a:lnTo>
                  <a:lnTo>
                    <a:pt x="137236" y="134454"/>
                  </a:lnTo>
                  <a:lnTo>
                    <a:pt x="149808" y="151894"/>
                  </a:lnTo>
                  <a:lnTo>
                    <a:pt x="169434" y="161204"/>
                  </a:lnTo>
                  <a:lnTo>
                    <a:pt x="204788" y="1686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779730" y="1537160"/>
              <a:ext cx="94758" cy="202201"/>
            </a:xfrm>
            <a:custGeom>
              <a:avLst/>
              <a:gdLst/>
              <a:ahLst/>
              <a:cxnLst/>
              <a:rect l="0" t="0" r="0" b="0"/>
              <a:pathLst>
                <a:path w="94758" h="202201">
                  <a:moveTo>
                    <a:pt x="0" y="84228"/>
                  </a:moveTo>
                  <a:lnTo>
                    <a:pt x="8334" y="121706"/>
                  </a:lnTo>
                  <a:lnTo>
                    <a:pt x="11893" y="145339"/>
                  </a:lnTo>
                  <a:lnTo>
                    <a:pt x="34119" y="199770"/>
                  </a:lnTo>
                  <a:lnTo>
                    <a:pt x="36784" y="202200"/>
                  </a:lnTo>
                  <a:lnTo>
                    <a:pt x="38561" y="199141"/>
                  </a:lnTo>
                  <a:lnTo>
                    <a:pt x="39745" y="192422"/>
                  </a:lnTo>
                  <a:lnTo>
                    <a:pt x="22016" y="138062"/>
                  </a:lnTo>
                  <a:lnTo>
                    <a:pt x="13933" y="102519"/>
                  </a:lnTo>
                  <a:lnTo>
                    <a:pt x="14381" y="77149"/>
                  </a:lnTo>
                  <a:lnTo>
                    <a:pt x="27788" y="44306"/>
                  </a:lnTo>
                  <a:lnTo>
                    <a:pt x="40036" y="27101"/>
                  </a:lnTo>
                  <a:lnTo>
                    <a:pt x="56399" y="14775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928407" y="1565713"/>
              <a:ext cx="118555" cy="224132"/>
            </a:xfrm>
            <a:custGeom>
              <a:avLst/>
              <a:gdLst/>
              <a:ahLst/>
              <a:cxnLst/>
              <a:rect l="0" t="0" r="0" b="0"/>
              <a:pathLst>
                <a:path w="118555" h="224132">
                  <a:moveTo>
                    <a:pt x="19779" y="76732"/>
                  </a:moveTo>
                  <a:lnTo>
                    <a:pt x="57257" y="85065"/>
                  </a:lnTo>
                  <a:lnTo>
                    <a:pt x="80890" y="83945"/>
                  </a:lnTo>
                  <a:lnTo>
                    <a:pt x="103091" y="75649"/>
                  </a:lnTo>
                  <a:lnTo>
                    <a:pt x="110416" y="67821"/>
                  </a:lnTo>
                  <a:lnTo>
                    <a:pt x="118554" y="46645"/>
                  </a:lnTo>
                  <a:lnTo>
                    <a:pt x="118384" y="36787"/>
                  </a:lnTo>
                  <a:lnTo>
                    <a:pt x="111957" y="19594"/>
                  </a:lnTo>
                  <a:lnTo>
                    <a:pt x="98182" y="7274"/>
                  </a:lnTo>
                  <a:lnTo>
                    <a:pt x="89595" y="2351"/>
                  </a:lnTo>
                  <a:lnTo>
                    <a:pt x="70696" y="0"/>
                  </a:lnTo>
                  <a:lnTo>
                    <a:pt x="51767" y="4025"/>
                  </a:lnTo>
                  <a:lnTo>
                    <a:pt x="35556" y="13612"/>
                  </a:lnTo>
                  <a:lnTo>
                    <a:pt x="13275" y="37753"/>
                  </a:lnTo>
                  <a:lnTo>
                    <a:pt x="5190" y="63307"/>
                  </a:lnTo>
                  <a:lnTo>
                    <a:pt x="0" y="121783"/>
                  </a:lnTo>
                  <a:lnTo>
                    <a:pt x="4690" y="158711"/>
                  </a:lnTo>
                  <a:lnTo>
                    <a:pt x="13463" y="177898"/>
                  </a:lnTo>
                  <a:lnTo>
                    <a:pt x="38159" y="209279"/>
                  </a:lnTo>
                  <a:lnTo>
                    <a:pt x="61093" y="217530"/>
                  </a:lnTo>
                  <a:lnTo>
                    <a:pt x="114536" y="22413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390383" y="1343556"/>
              <a:ext cx="257048" cy="435761"/>
            </a:xfrm>
            <a:custGeom>
              <a:avLst/>
              <a:gdLst/>
              <a:ahLst/>
              <a:cxnLst/>
              <a:rect l="0" t="0" r="0" b="0"/>
              <a:pathLst>
                <a:path w="257048" h="435761">
                  <a:moveTo>
                    <a:pt x="0" y="14620"/>
                  </a:moveTo>
                  <a:lnTo>
                    <a:pt x="37478" y="22953"/>
                  </a:lnTo>
                  <a:lnTo>
                    <a:pt x="72326" y="21378"/>
                  </a:lnTo>
                  <a:lnTo>
                    <a:pt x="135736" y="15510"/>
                  </a:lnTo>
                  <a:lnTo>
                    <a:pt x="198084" y="11676"/>
                  </a:lnTo>
                  <a:lnTo>
                    <a:pt x="250218" y="0"/>
                  </a:lnTo>
                  <a:lnTo>
                    <a:pt x="255719" y="1364"/>
                  </a:lnTo>
                  <a:lnTo>
                    <a:pt x="257047" y="5782"/>
                  </a:lnTo>
                  <a:lnTo>
                    <a:pt x="238495" y="69259"/>
                  </a:lnTo>
                  <a:lnTo>
                    <a:pt x="213356" y="129398"/>
                  </a:lnTo>
                  <a:lnTo>
                    <a:pt x="192808" y="180299"/>
                  </a:lnTo>
                  <a:lnTo>
                    <a:pt x="171902" y="232426"/>
                  </a:lnTo>
                  <a:lnTo>
                    <a:pt x="150890" y="284916"/>
                  </a:lnTo>
                  <a:lnTo>
                    <a:pt x="123999" y="346648"/>
                  </a:lnTo>
                  <a:lnTo>
                    <a:pt x="106209" y="400783"/>
                  </a:lnTo>
                  <a:lnTo>
                    <a:pt x="98677" y="420215"/>
                  </a:lnTo>
                  <a:lnTo>
                    <a:pt x="84228" y="43576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839979" y="1565483"/>
              <a:ext cx="108416" cy="192777"/>
            </a:xfrm>
            <a:custGeom>
              <a:avLst/>
              <a:gdLst/>
              <a:ahLst/>
              <a:cxnLst/>
              <a:rect l="0" t="0" r="0" b="0"/>
              <a:pathLst>
                <a:path w="108416" h="192777">
                  <a:moveTo>
                    <a:pt x="108415" y="34848"/>
                  </a:moveTo>
                  <a:lnTo>
                    <a:pt x="97236" y="18081"/>
                  </a:lnTo>
                  <a:lnTo>
                    <a:pt x="82389" y="6729"/>
                  </a:lnTo>
                  <a:lnTo>
                    <a:pt x="73517" y="2064"/>
                  </a:lnTo>
                  <a:lnTo>
                    <a:pt x="54300" y="0"/>
                  </a:lnTo>
                  <a:lnTo>
                    <a:pt x="44262" y="1088"/>
                  </a:lnTo>
                  <a:lnTo>
                    <a:pt x="26870" y="11655"/>
                  </a:lnTo>
                  <a:lnTo>
                    <a:pt x="12511" y="29219"/>
                  </a:lnTo>
                  <a:lnTo>
                    <a:pt x="2230" y="52624"/>
                  </a:lnTo>
                  <a:lnTo>
                    <a:pt x="0" y="78623"/>
                  </a:lnTo>
                  <a:lnTo>
                    <a:pt x="8101" y="127853"/>
                  </a:lnTo>
                  <a:lnTo>
                    <a:pt x="23190" y="155082"/>
                  </a:lnTo>
                  <a:lnTo>
                    <a:pt x="42479" y="177968"/>
                  </a:lnTo>
                  <a:lnTo>
                    <a:pt x="62342" y="186194"/>
                  </a:lnTo>
                  <a:lnTo>
                    <a:pt x="108415" y="19277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024757" y="1630314"/>
              <a:ext cx="116090" cy="130875"/>
            </a:xfrm>
            <a:custGeom>
              <a:avLst/>
              <a:gdLst/>
              <a:ahLst/>
              <a:cxnLst/>
              <a:rect l="0" t="0" r="0" b="0"/>
              <a:pathLst>
                <a:path w="116090" h="130875">
                  <a:moveTo>
                    <a:pt x="71035" y="12131"/>
                  </a:moveTo>
                  <a:lnTo>
                    <a:pt x="59857" y="953"/>
                  </a:lnTo>
                  <a:lnTo>
                    <a:pt x="54225" y="0"/>
                  </a:lnTo>
                  <a:lnTo>
                    <a:pt x="48130" y="1704"/>
                  </a:lnTo>
                  <a:lnTo>
                    <a:pt x="21538" y="21250"/>
                  </a:lnTo>
                  <a:lnTo>
                    <a:pt x="6326" y="46419"/>
                  </a:lnTo>
                  <a:lnTo>
                    <a:pt x="0" y="81692"/>
                  </a:lnTo>
                  <a:lnTo>
                    <a:pt x="4759" y="101929"/>
                  </a:lnTo>
                  <a:lnTo>
                    <a:pt x="9304" y="110601"/>
                  </a:lnTo>
                  <a:lnTo>
                    <a:pt x="23712" y="123356"/>
                  </a:lnTo>
                  <a:lnTo>
                    <a:pt x="32468" y="128395"/>
                  </a:lnTo>
                  <a:lnTo>
                    <a:pt x="54674" y="130874"/>
                  </a:lnTo>
                  <a:lnTo>
                    <a:pt x="77802" y="126907"/>
                  </a:lnTo>
                  <a:lnTo>
                    <a:pt x="95880" y="117345"/>
                  </a:lnTo>
                  <a:lnTo>
                    <a:pt x="108594" y="102177"/>
                  </a:lnTo>
                  <a:lnTo>
                    <a:pt x="113622" y="93218"/>
                  </a:lnTo>
                  <a:lnTo>
                    <a:pt x="116089" y="70787"/>
                  </a:lnTo>
                  <a:lnTo>
                    <a:pt x="112116" y="47559"/>
                  </a:lnTo>
                  <a:lnTo>
                    <a:pt x="93622" y="16703"/>
                  </a:lnTo>
                  <a:lnTo>
                    <a:pt x="81564" y="160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169492" y="1632419"/>
              <a:ext cx="168457" cy="153808"/>
            </a:xfrm>
            <a:custGeom>
              <a:avLst/>
              <a:gdLst/>
              <a:ahLst/>
              <a:cxnLst/>
              <a:rect l="0" t="0" r="0" b="0"/>
              <a:pathLst>
                <a:path w="168457" h="153808">
                  <a:moveTo>
                    <a:pt x="0" y="52140"/>
                  </a:moveTo>
                  <a:lnTo>
                    <a:pt x="27511" y="106015"/>
                  </a:lnTo>
                  <a:lnTo>
                    <a:pt x="39607" y="135563"/>
                  </a:lnTo>
                  <a:lnTo>
                    <a:pt x="52810" y="153807"/>
                  </a:lnTo>
                  <a:lnTo>
                    <a:pt x="38395" y="122590"/>
                  </a:lnTo>
                  <a:lnTo>
                    <a:pt x="32931" y="67443"/>
                  </a:lnTo>
                  <a:lnTo>
                    <a:pt x="34324" y="26778"/>
                  </a:lnTo>
                  <a:lnTo>
                    <a:pt x="42941" y="7333"/>
                  </a:lnTo>
                  <a:lnTo>
                    <a:pt x="49684" y="2382"/>
                  </a:lnTo>
                  <a:lnTo>
                    <a:pt x="57689" y="251"/>
                  </a:lnTo>
                  <a:lnTo>
                    <a:pt x="66536" y="0"/>
                  </a:lnTo>
                  <a:lnTo>
                    <a:pt x="85723" y="9080"/>
                  </a:lnTo>
                  <a:lnTo>
                    <a:pt x="113137" y="33922"/>
                  </a:lnTo>
                  <a:lnTo>
                    <a:pt x="132957" y="63510"/>
                  </a:lnTo>
                  <a:lnTo>
                    <a:pt x="162798" y="122794"/>
                  </a:lnTo>
                  <a:lnTo>
                    <a:pt x="168456" y="1468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380062" y="1431875"/>
              <a:ext cx="42115" cy="368499"/>
            </a:xfrm>
            <a:custGeom>
              <a:avLst/>
              <a:gdLst/>
              <a:ahLst/>
              <a:cxnLst/>
              <a:rect l="0" t="0" r="0" b="0"/>
              <a:pathLst>
                <a:path w="42115" h="368499">
                  <a:moveTo>
                    <a:pt x="0" y="0"/>
                  </a:moveTo>
                  <a:lnTo>
                    <a:pt x="1170" y="44367"/>
                  </a:lnTo>
                  <a:lnTo>
                    <a:pt x="8405" y="105433"/>
                  </a:lnTo>
                  <a:lnTo>
                    <a:pt x="16788" y="168500"/>
                  </a:lnTo>
                  <a:lnTo>
                    <a:pt x="20962" y="228131"/>
                  </a:lnTo>
                  <a:lnTo>
                    <a:pt x="29141" y="284619"/>
                  </a:lnTo>
                  <a:lnTo>
                    <a:pt x="38499" y="343760"/>
                  </a:lnTo>
                  <a:lnTo>
                    <a:pt x="42114" y="3684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274777" y="1579274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56695" y="17958"/>
                  </a:lnTo>
                  <a:lnTo>
                    <a:pt x="109331" y="28547"/>
                  </a:lnTo>
                  <a:lnTo>
                    <a:pt x="49932" y="3098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485347" y="1663502"/>
              <a:ext cx="31587" cy="136872"/>
            </a:xfrm>
            <a:custGeom>
              <a:avLst/>
              <a:gdLst/>
              <a:ahLst/>
              <a:cxnLst/>
              <a:rect l="0" t="0" r="0" b="0"/>
              <a:pathLst>
                <a:path w="31587" h="136872">
                  <a:moveTo>
                    <a:pt x="0" y="0"/>
                  </a:moveTo>
                  <a:lnTo>
                    <a:pt x="3119" y="54145"/>
                  </a:lnTo>
                  <a:lnTo>
                    <a:pt x="14572" y="92082"/>
                  </a:lnTo>
                  <a:lnTo>
                    <a:pt x="31586" y="1368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506404" y="15687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590632" y="1620530"/>
              <a:ext cx="242156" cy="219129"/>
            </a:xfrm>
            <a:custGeom>
              <a:avLst/>
              <a:gdLst/>
              <a:ahLst/>
              <a:cxnLst/>
              <a:rect l="0" t="0" r="0" b="0"/>
              <a:pathLst>
                <a:path w="242156" h="219129">
                  <a:moveTo>
                    <a:pt x="0" y="106143"/>
                  </a:moveTo>
                  <a:lnTo>
                    <a:pt x="8333" y="155074"/>
                  </a:lnTo>
                  <a:lnTo>
                    <a:pt x="15684" y="214204"/>
                  </a:lnTo>
                  <a:lnTo>
                    <a:pt x="16305" y="219128"/>
                  </a:lnTo>
                  <a:lnTo>
                    <a:pt x="13876" y="212121"/>
                  </a:lnTo>
                  <a:lnTo>
                    <a:pt x="11190" y="161089"/>
                  </a:lnTo>
                  <a:lnTo>
                    <a:pt x="13779" y="97803"/>
                  </a:lnTo>
                  <a:lnTo>
                    <a:pt x="20162" y="70851"/>
                  </a:lnTo>
                  <a:lnTo>
                    <a:pt x="30798" y="51073"/>
                  </a:lnTo>
                  <a:lnTo>
                    <a:pt x="38079" y="47203"/>
                  </a:lnTo>
                  <a:lnTo>
                    <a:pt x="46443" y="46962"/>
                  </a:lnTo>
                  <a:lnTo>
                    <a:pt x="55529" y="49142"/>
                  </a:lnTo>
                  <a:lnTo>
                    <a:pt x="71863" y="60922"/>
                  </a:lnTo>
                  <a:lnTo>
                    <a:pt x="94212" y="90405"/>
                  </a:lnTo>
                  <a:lnTo>
                    <a:pt x="121374" y="148741"/>
                  </a:lnTo>
                  <a:lnTo>
                    <a:pt x="129203" y="174598"/>
                  </a:lnTo>
                  <a:lnTo>
                    <a:pt x="129419" y="181026"/>
                  </a:lnTo>
                  <a:lnTo>
                    <a:pt x="127224" y="182971"/>
                  </a:lnTo>
                  <a:lnTo>
                    <a:pt x="123420" y="181928"/>
                  </a:lnTo>
                  <a:lnTo>
                    <a:pt x="122054" y="177723"/>
                  </a:lnTo>
                  <a:lnTo>
                    <a:pt x="123656" y="163693"/>
                  </a:lnTo>
                  <a:lnTo>
                    <a:pt x="131387" y="148879"/>
                  </a:lnTo>
                  <a:lnTo>
                    <a:pt x="163271" y="113244"/>
                  </a:lnTo>
                  <a:lnTo>
                    <a:pt x="205684" y="78078"/>
                  </a:lnTo>
                  <a:lnTo>
                    <a:pt x="222120" y="51424"/>
                  </a:lnTo>
                  <a:lnTo>
                    <a:pt x="222950" y="41588"/>
                  </a:lnTo>
                  <a:lnTo>
                    <a:pt x="217632" y="21300"/>
                  </a:lnTo>
                  <a:lnTo>
                    <a:pt x="210599" y="13316"/>
                  </a:lnTo>
                  <a:lnTo>
                    <a:pt x="190305" y="1326"/>
                  </a:lnTo>
                  <a:lnTo>
                    <a:pt x="178343" y="0"/>
                  </a:lnTo>
                  <a:lnTo>
                    <a:pt x="152573" y="4766"/>
                  </a:lnTo>
                  <a:lnTo>
                    <a:pt x="142659" y="10483"/>
                  </a:lnTo>
                  <a:lnTo>
                    <a:pt x="128525" y="26193"/>
                  </a:lnTo>
                  <a:lnTo>
                    <a:pt x="113991" y="54768"/>
                  </a:lnTo>
                  <a:lnTo>
                    <a:pt x="112274" y="78241"/>
                  </a:lnTo>
                  <a:lnTo>
                    <a:pt x="116580" y="104270"/>
                  </a:lnTo>
                  <a:lnTo>
                    <a:pt x="132158" y="142893"/>
                  </a:lnTo>
                  <a:lnTo>
                    <a:pt x="152762" y="170194"/>
                  </a:lnTo>
                  <a:lnTo>
                    <a:pt x="170839" y="185693"/>
                  </a:lnTo>
                  <a:lnTo>
                    <a:pt x="181743" y="189592"/>
                  </a:lnTo>
                  <a:lnTo>
                    <a:pt x="206337" y="190805"/>
                  </a:lnTo>
                  <a:lnTo>
                    <a:pt x="223506" y="187444"/>
                  </a:lnTo>
                  <a:lnTo>
                    <a:pt x="242155" y="1798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848255" y="1643263"/>
              <a:ext cx="135129" cy="167639"/>
            </a:xfrm>
            <a:custGeom>
              <a:avLst/>
              <a:gdLst/>
              <a:ahLst/>
              <a:cxnLst/>
              <a:rect l="0" t="0" r="0" b="0"/>
              <a:pathLst>
                <a:path w="135129" h="167639">
                  <a:moveTo>
                    <a:pt x="5589" y="30768"/>
                  </a:moveTo>
                  <a:lnTo>
                    <a:pt x="0" y="47535"/>
                  </a:lnTo>
                  <a:lnTo>
                    <a:pt x="2113" y="80319"/>
                  </a:lnTo>
                  <a:lnTo>
                    <a:pt x="13308" y="132149"/>
                  </a:lnTo>
                  <a:lnTo>
                    <a:pt x="19938" y="155375"/>
                  </a:lnTo>
                  <a:lnTo>
                    <a:pt x="22174" y="155953"/>
                  </a:lnTo>
                  <a:lnTo>
                    <a:pt x="24659" y="137878"/>
                  </a:lnTo>
                  <a:lnTo>
                    <a:pt x="19018" y="85894"/>
                  </a:lnTo>
                  <a:lnTo>
                    <a:pt x="19810" y="33685"/>
                  </a:lnTo>
                  <a:lnTo>
                    <a:pt x="22089" y="22184"/>
                  </a:lnTo>
                  <a:lnTo>
                    <a:pt x="27118" y="13347"/>
                  </a:lnTo>
                  <a:lnTo>
                    <a:pt x="42064" y="408"/>
                  </a:lnTo>
                  <a:lnTo>
                    <a:pt x="50963" y="0"/>
                  </a:lnTo>
                  <a:lnTo>
                    <a:pt x="70208" y="8904"/>
                  </a:lnTo>
                  <a:lnTo>
                    <a:pt x="95186" y="39237"/>
                  </a:lnTo>
                  <a:lnTo>
                    <a:pt x="123416" y="97475"/>
                  </a:lnTo>
                  <a:lnTo>
                    <a:pt x="135128" y="132811"/>
                  </a:lnTo>
                  <a:lnTo>
                    <a:pt x="131931" y="16763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022733" y="1452932"/>
              <a:ext cx="20625" cy="368499"/>
            </a:xfrm>
            <a:custGeom>
              <a:avLst/>
              <a:gdLst/>
              <a:ahLst/>
              <a:cxnLst/>
              <a:rect l="0" t="0" r="0" b="0"/>
              <a:pathLst>
                <a:path w="20625" h="368499">
                  <a:moveTo>
                    <a:pt x="10096" y="0"/>
                  </a:moveTo>
                  <a:lnTo>
                    <a:pt x="6976" y="60384"/>
                  </a:lnTo>
                  <a:lnTo>
                    <a:pt x="1762" y="121227"/>
                  </a:lnTo>
                  <a:lnTo>
                    <a:pt x="543" y="166183"/>
                  </a:lnTo>
                  <a:lnTo>
                    <a:pt x="0" y="209560"/>
                  </a:lnTo>
                  <a:lnTo>
                    <a:pt x="5285" y="267853"/>
                  </a:lnTo>
                  <a:lnTo>
                    <a:pt x="10315" y="329207"/>
                  </a:lnTo>
                  <a:lnTo>
                    <a:pt x="20624" y="3684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927544" y="1589803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28402" y="17958"/>
                  </a:lnTo>
                  <a:lnTo>
                    <a:pt x="68381" y="35149"/>
                  </a:lnTo>
                  <a:lnTo>
                    <a:pt x="12240" y="4119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169699" y="1587030"/>
              <a:ext cx="170078" cy="234401"/>
            </a:xfrm>
            <a:custGeom>
              <a:avLst/>
              <a:gdLst/>
              <a:ahLst/>
              <a:cxnLst/>
              <a:rect l="0" t="0" r="0" b="0"/>
              <a:pathLst>
                <a:path w="170078" h="234401">
                  <a:moveTo>
                    <a:pt x="115814" y="13301"/>
                  </a:moveTo>
                  <a:lnTo>
                    <a:pt x="104635" y="2123"/>
                  </a:lnTo>
                  <a:lnTo>
                    <a:pt x="97833" y="0"/>
                  </a:lnTo>
                  <a:lnTo>
                    <a:pt x="71492" y="2601"/>
                  </a:lnTo>
                  <a:lnTo>
                    <a:pt x="51661" y="7766"/>
                  </a:lnTo>
                  <a:lnTo>
                    <a:pt x="34269" y="20200"/>
                  </a:lnTo>
                  <a:lnTo>
                    <a:pt x="26356" y="28429"/>
                  </a:lnTo>
                  <a:lnTo>
                    <a:pt x="17563" y="50050"/>
                  </a:lnTo>
                  <a:lnTo>
                    <a:pt x="15218" y="62367"/>
                  </a:lnTo>
                  <a:lnTo>
                    <a:pt x="18852" y="82292"/>
                  </a:lnTo>
                  <a:lnTo>
                    <a:pt x="23097" y="90880"/>
                  </a:lnTo>
                  <a:lnTo>
                    <a:pt x="30606" y="96606"/>
                  </a:lnTo>
                  <a:lnTo>
                    <a:pt x="51427" y="102968"/>
                  </a:lnTo>
                  <a:lnTo>
                    <a:pt x="113459" y="110507"/>
                  </a:lnTo>
                  <a:lnTo>
                    <a:pt x="134654" y="117335"/>
                  </a:lnTo>
                  <a:lnTo>
                    <a:pt x="151874" y="128169"/>
                  </a:lnTo>
                  <a:lnTo>
                    <a:pt x="164206" y="143902"/>
                  </a:lnTo>
                  <a:lnTo>
                    <a:pt x="169132" y="153011"/>
                  </a:lnTo>
                  <a:lnTo>
                    <a:pt x="170077" y="162593"/>
                  </a:lnTo>
                  <a:lnTo>
                    <a:pt x="164887" y="182598"/>
                  </a:lnTo>
                  <a:lnTo>
                    <a:pt x="151662" y="196949"/>
                  </a:lnTo>
                  <a:lnTo>
                    <a:pt x="114576" y="215694"/>
                  </a:lnTo>
                  <a:lnTo>
                    <a:pt x="51555" y="225914"/>
                  </a:lnTo>
                  <a:lnTo>
                    <a:pt x="0" y="2344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Freeform 51"/>
          <p:cNvSpPr/>
          <p:nvPr/>
        </p:nvSpPr>
        <p:spPr>
          <a:xfrm>
            <a:off x="1932033" y="3000621"/>
            <a:ext cx="99968" cy="26642"/>
          </a:xfrm>
          <a:custGeom>
            <a:avLst/>
            <a:gdLst/>
            <a:ahLst/>
            <a:cxnLst/>
            <a:rect l="0" t="0" r="0" b="0"/>
            <a:pathLst>
              <a:path w="99968" h="26642">
                <a:moveTo>
                  <a:pt x="99967" y="0"/>
                </a:moveTo>
                <a:lnTo>
                  <a:pt x="46939" y="14655"/>
                </a:lnTo>
                <a:lnTo>
                  <a:pt x="0" y="2664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2442611" y="2760894"/>
            <a:ext cx="3811317" cy="702023"/>
            <a:chOff x="2442611" y="2760894"/>
            <a:chExt cx="3811317" cy="702023"/>
          </a:xfrm>
        </p:grpSpPr>
        <p:sp>
          <p:nvSpPr>
            <p:cNvPr id="53" name="Freeform 52"/>
            <p:cNvSpPr/>
            <p:nvPr/>
          </p:nvSpPr>
          <p:spPr>
            <a:xfrm>
              <a:off x="2442611" y="2760894"/>
              <a:ext cx="210571" cy="534526"/>
            </a:xfrm>
            <a:custGeom>
              <a:avLst/>
              <a:gdLst/>
              <a:ahLst/>
              <a:cxnLst/>
              <a:rect l="0" t="0" r="0" b="0"/>
              <a:pathLst>
                <a:path w="210571" h="534526">
                  <a:moveTo>
                    <a:pt x="0" y="534525"/>
                  </a:moveTo>
                  <a:lnTo>
                    <a:pt x="0" y="477261"/>
                  </a:lnTo>
                  <a:lnTo>
                    <a:pt x="0" y="416369"/>
                  </a:lnTo>
                  <a:lnTo>
                    <a:pt x="5589" y="367845"/>
                  </a:lnTo>
                  <a:lnTo>
                    <a:pt x="9065" y="316423"/>
                  </a:lnTo>
                  <a:lnTo>
                    <a:pt x="10095" y="258552"/>
                  </a:lnTo>
                  <a:lnTo>
                    <a:pt x="10400" y="196952"/>
                  </a:lnTo>
                  <a:lnTo>
                    <a:pt x="16080" y="139836"/>
                  </a:lnTo>
                  <a:lnTo>
                    <a:pt x="28479" y="77709"/>
                  </a:lnTo>
                  <a:lnTo>
                    <a:pt x="39074" y="24190"/>
                  </a:lnTo>
                  <a:lnTo>
                    <a:pt x="40087" y="8298"/>
                  </a:lnTo>
                  <a:lnTo>
                    <a:pt x="43103" y="1213"/>
                  </a:lnTo>
                  <a:lnTo>
                    <a:pt x="47452" y="0"/>
                  </a:lnTo>
                  <a:lnTo>
                    <a:pt x="52692" y="2700"/>
                  </a:lnTo>
                  <a:lnTo>
                    <a:pt x="71245" y="23268"/>
                  </a:lnTo>
                  <a:lnTo>
                    <a:pt x="90069" y="71235"/>
                  </a:lnTo>
                  <a:lnTo>
                    <a:pt x="102596" y="120134"/>
                  </a:lnTo>
                  <a:lnTo>
                    <a:pt x="119436" y="175046"/>
                  </a:lnTo>
                  <a:lnTo>
                    <a:pt x="139933" y="238142"/>
                  </a:lnTo>
                  <a:lnTo>
                    <a:pt x="157869" y="292161"/>
                  </a:lnTo>
                  <a:lnTo>
                    <a:pt x="171954" y="345621"/>
                  </a:lnTo>
                  <a:lnTo>
                    <a:pt x="186001" y="402931"/>
                  </a:lnTo>
                  <a:lnTo>
                    <a:pt x="200041" y="446140"/>
                  </a:lnTo>
                  <a:lnTo>
                    <a:pt x="210570" y="4713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442611" y="3105906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98468" y="3120"/>
                  </a:lnTo>
                  <a:lnTo>
                    <a:pt x="39338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842694" y="3067044"/>
              <a:ext cx="147400" cy="199246"/>
            </a:xfrm>
            <a:custGeom>
              <a:avLst/>
              <a:gdLst/>
              <a:ahLst/>
              <a:cxnLst/>
              <a:rect l="0" t="0" r="0" b="0"/>
              <a:pathLst>
                <a:path w="147400" h="199246">
                  <a:moveTo>
                    <a:pt x="0" y="28334"/>
                  </a:moveTo>
                  <a:lnTo>
                    <a:pt x="0" y="86951"/>
                  </a:lnTo>
                  <a:lnTo>
                    <a:pt x="11453" y="146667"/>
                  </a:lnTo>
                  <a:lnTo>
                    <a:pt x="15618" y="172173"/>
                  </a:lnTo>
                  <a:lnTo>
                    <a:pt x="13570" y="195208"/>
                  </a:lnTo>
                  <a:lnTo>
                    <a:pt x="11387" y="199245"/>
                  </a:lnTo>
                  <a:lnTo>
                    <a:pt x="8761" y="198426"/>
                  </a:lnTo>
                  <a:lnTo>
                    <a:pt x="5841" y="194371"/>
                  </a:lnTo>
                  <a:lnTo>
                    <a:pt x="769" y="133185"/>
                  </a:lnTo>
                  <a:lnTo>
                    <a:pt x="152" y="71792"/>
                  </a:lnTo>
                  <a:lnTo>
                    <a:pt x="11223" y="31852"/>
                  </a:lnTo>
                  <a:lnTo>
                    <a:pt x="29322" y="3380"/>
                  </a:lnTo>
                  <a:lnTo>
                    <a:pt x="38265" y="0"/>
                  </a:lnTo>
                  <a:lnTo>
                    <a:pt x="60680" y="2483"/>
                  </a:lnTo>
                  <a:lnTo>
                    <a:pt x="88429" y="17035"/>
                  </a:lnTo>
                  <a:lnTo>
                    <a:pt x="111469" y="41753"/>
                  </a:lnTo>
                  <a:lnTo>
                    <a:pt x="139691" y="102287"/>
                  </a:lnTo>
                  <a:lnTo>
                    <a:pt x="146384" y="159923"/>
                  </a:lnTo>
                  <a:lnTo>
                    <a:pt x="147399" y="1862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025995" y="3063322"/>
              <a:ext cx="174669" cy="199170"/>
            </a:xfrm>
            <a:custGeom>
              <a:avLst/>
              <a:gdLst/>
              <a:ahLst/>
              <a:cxnLst/>
              <a:rect l="0" t="0" r="0" b="0"/>
              <a:pathLst>
                <a:path w="174669" h="199170">
                  <a:moveTo>
                    <a:pt x="122025" y="116284"/>
                  </a:moveTo>
                  <a:lnTo>
                    <a:pt x="122025" y="57667"/>
                  </a:lnTo>
                  <a:lnTo>
                    <a:pt x="110847" y="22877"/>
                  </a:lnTo>
                  <a:lnTo>
                    <a:pt x="96000" y="7309"/>
                  </a:lnTo>
                  <a:lnTo>
                    <a:pt x="87128" y="1520"/>
                  </a:lnTo>
                  <a:lnTo>
                    <a:pt x="77703" y="0"/>
                  </a:lnTo>
                  <a:lnTo>
                    <a:pt x="57873" y="4551"/>
                  </a:lnTo>
                  <a:lnTo>
                    <a:pt x="32567" y="20267"/>
                  </a:lnTo>
                  <a:lnTo>
                    <a:pt x="10252" y="50920"/>
                  </a:lnTo>
                  <a:lnTo>
                    <a:pt x="0" y="89638"/>
                  </a:lnTo>
                  <a:lnTo>
                    <a:pt x="2552" y="125156"/>
                  </a:lnTo>
                  <a:lnTo>
                    <a:pt x="15064" y="168599"/>
                  </a:lnTo>
                  <a:lnTo>
                    <a:pt x="26134" y="189838"/>
                  </a:lnTo>
                  <a:lnTo>
                    <a:pt x="33531" y="195736"/>
                  </a:lnTo>
                  <a:lnTo>
                    <a:pt x="41972" y="198498"/>
                  </a:lnTo>
                  <a:lnTo>
                    <a:pt x="51109" y="199169"/>
                  </a:lnTo>
                  <a:lnTo>
                    <a:pt x="59540" y="196107"/>
                  </a:lnTo>
                  <a:lnTo>
                    <a:pt x="75147" y="183346"/>
                  </a:lnTo>
                  <a:lnTo>
                    <a:pt x="91498" y="156431"/>
                  </a:lnTo>
                  <a:lnTo>
                    <a:pt x="102841" y="97163"/>
                  </a:lnTo>
                  <a:lnTo>
                    <a:pt x="105726" y="85989"/>
                  </a:lnTo>
                  <a:lnTo>
                    <a:pt x="107650" y="83219"/>
                  </a:lnTo>
                  <a:lnTo>
                    <a:pt x="108932" y="86052"/>
                  </a:lnTo>
                  <a:lnTo>
                    <a:pt x="116580" y="118631"/>
                  </a:lnTo>
                  <a:lnTo>
                    <a:pt x="131590" y="154154"/>
                  </a:lnTo>
                  <a:lnTo>
                    <a:pt x="138931" y="162588"/>
                  </a:lnTo>
                  <a:lnTo>
                    <a:pt x="174668" y="1794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221720" y="3063792"/>
              <a:ext cx="115814" cy="191867"/>
            </a:xfrm>
            <a:custGeom>
              <a:avLst/>
              <a:gdLst/>
              <a:ahLst/>
              <a:cxnLst/>
              <a:rect l="0" t="0" r="0" b="0"/>
              <a:pathLst>
                <a:path w="115814" h="191867">
                  <a:moveTo>
                    <a:pt x="0" y="63171"/>
                  </a:moveTo>
                  <a:lnTo>
                    <a:pt x="16788" y="125452"/>
                  </a:lnTo>
                  <a:lnTo>
                    <a:pt x="22132" y="164553"/>
                  </a:lnTo>
                  <a:lnTo>
                    <a:pt x="33984" y="191866"/>
                  </a:lnTo>
                  <a:lnTo>
                    <a:pt x="34354" y="191082"/>
                  </a:lnTo>
                  <a:lnTo>
                    <a:pt x="22683" y="130141"/>
                  </a:lnTo>
                  <a:lnTo>
                    <a:pt x="16057" y="74200"/>
                  </a:lnTo>
                  <a:lnTo>
                    <a:pt x="21175" y="54035"/>
                  </a:lnTo>
                  <a:lnTo>
                    <a:pt x="31248" y="37274"/>
                  </a:lnTo>
                  <a:lnTo>
                    <a:pt x="46643" y="25145"/>
                  </a:lnTo>
                  <a:lnTo>
                    <a:pt x="93013" y="5218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379647" y="3042735"/>
              <a:ext cx="115815" cy="203186"/>
            </a:xfrm>
            <a:custGeom>
              <a:avLst/>
              <a:gdLst/>
              <a:ahLst/>
              <a:cxnLst/>
              <a:rect l="0" t="0" r="0" b="0"/>
              <a:pathLst>
                <a:path w="115815" h="203186">
                  <a:moveTo>
                    <a:pt x="0" y="73700"/>
                  </a:moveTo>
                  <a:lnTo>
                    <a:pt x="17959" y="134810"/>
                  </a:lnTo>
                  <a:lnTo>
                    <a:pt x="35149" y="194831"/>
                  </a:lnTo>
                  <a:lnTo>
                    <a:pt x="35131" y="201247"/>
                  </a:lnTo>
                  <a:lnTo>
                    <a:pt x="32780" y="203185"/>
                  </a:lnTo>
                  <a:lnTo>
                    <a:pt x="28872" y="202138"/>
                  </a:lnTo>
                  <a:lnTo>
                    <a:pt x="21411" y="188495"/>
                  </a:lnTo>
                  <a:lnTo>
                    <a:pt x="4727" y="135567"/>
                  </a:lnTo>
                  <a:lnTo>
                    <a:pt x="2570" y="96840"/>
                  </a:lnTo>
                  <a:lnTo>
                    <a:pt x="6212" y="69556"/>
                  </a:lnTo>
                  <a:lnTo>
                    <a:pt x="17969" y="48072"/>
                  </a:lnTo>
                  <a:lnTo>
                    <a:pt x="34893" y="31894"/>
                  </a:lnTo>
                  <a:lnTo>
                    <a:pt x="84664" y="7984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512050" y="3079260"/>
              <a:ext cx="105518" cy="195471"/>
            </a:xfrm>
            <a:custGeom>
              <a:avLst/>
              <a:gdLst/>
              <a:ahLst/>
              <a:cxnLst/>
              <a:rect l="0" t="0" r="0" b="0"/>
              <a:pathLst>
                <a:path w="105518" h="195471">
                  <a:moveTo>
                    <a:pt x="88696" y="5589"/>
                  </a:moveTo>
                  <a:lnTo>
                    <a:pt x="71928" y="0"/>
                  </a:lnTo>
                  <a:lnTo>
                    <a:pt x="54338" y="3495"/>
                  </a:lnTo>
                  <a:lnTo>
                    <a:pt x="44733" y="7703"/>
                  </a:lnTo>
                  <a:lnTo>
                    <a:pt x="30942" y="21736"/>
                  </a:lnTo>
                  <a:lnTo>
                    <a:pt x="8690" y="70670"/>
                  </a:lnTo>
                  <a:lnTo>
                    <a:pt x="0" y="108970"/>
                  </a:lnTo>
                  <a:lnTo>
                    <a:pt x="9237" y="172177"/>
                  </a:lnTo>
                  <a:lnTo>
                    <a:pt x="14666" y="180989"/>
                  </a:lnTo>
                  <a:lnTo>
                    <a:pt x="30058" y="193899"/>
                  </a:lnTo>
                  <a:lnTo>
                    <a:pt x="39075" y="195470"/>
                  </a:lnTo>
                  <a:lnTo>
                    <a:pt x="58453" y="190976"/>
                  </a:lnTo>
                  <a:lnTo>
                    <a:pt x="75645" y="174941"/>
                  </a:lnTo>
                  <a:lnTo>
                    <a:pt x="95357" y="139606"/>
                  </a:lnTo>
                  <a:lnTo>
                    <a:pt x="105488" y="99500"/>
                  </a:lnTo>
                  <a:lnTo>
                    <a:pt x="105517" y="73064"/>
                  </a:lnTo>
                  <a:lnTo>
                    <a:pt x="93550" y="40790"/>
                  </a:lnTo>
                  <a:lnTo>
                    <a:pt x="78167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663917" y="3084849"/>
              <a:ext cx="231628" cy="200085"/>
            </a:xfrm>
            <a:custGeom>
              <a:avLst/>
              <a:gdLst/>
              <a:ahLst/>
              <a:cxnLst/>
              <a:rect l="0" t="0" r="0" b="0"/>
              <a:pathLst>
                <a:path w="231628" h="200085">
                  <a:moveTo>
                    <a:pt x="0" y="21057"/>
                  </a:moveTo>
                  <a:lnTo>
                    <a:pt x="3119" y="63749"/>
                  </a:lnTo>
                  <a:lnTo>
                    <a:pt x="17958" y="123126"/>
                  </a:lnTo>
                  <a:lnTo>
                    <a:pt x="35149" y="178561"/>
                  </a:lnTo>
                  <a:lnTo>
                    <a:pt x="39810" y="183382"/>
                  </a:lnTo>
                  <a:lnTo>
                    <a:pt x="45257" y="184256"/>
                  </a:lnTo>
                  <a:lnTo>
                    <a:pt x="51229" y="182499"/>
                  </a:lnTo>
                  <a:lnTo>
                    <a:pt x="64102" y="171188"/>
                  </a:lnTo>
                  <a:lnTo>
                    <a:pt x="81384" y="145089"/>
                  </a:lnTo>
                  <a:lnTo>
                    <a:pt x="85842" y="135331"/>
                  </a:lnTo>
                  <a:lnTo>
                    <a:pt x="91153" y="132335"/>
                  </a:lnTo>
                  <a:lnTo>
                    <a:pt x="97033" y="133847"/>
                  </a:lnTo>
                  <a:lnTo>
                    <a:pt x="103293" y="138364"/>
                  </a:lnTo>
                  <a:lnTo>
                    <a:pt x="113368" y="155862"/>
                  </a:lnTo>
                  <a:lnTo>
                    <a:pt x="128737" y="185781"/>
                  </a:lnTo>
                  <a:lnTo>
                    <a:pt x="134957" y="194045"/>
                  </a:lnTo>
                  <a:lnTo>
                    <a:pt x="143784" y="198383"/>
                  </a:lnTo>
                  <a:lnTo>
                    <a:pt x="166069" y="200084"/>
                  </a:lnTo>
                  <a:lnTo>
                    <a:pt x="185332" y="193822"/>
                  </a:lnTo>
                  <a:lnTo>
                    <a:pt x="193745" y="188876"/>
                  </a:lnTo>
                  <a:lnTo>
                    <a:pt x="206211" y="174023"/>
                  </a:lnTo>
                  <a:lnTo>
                    <a:pt x="223747" y="130302"/>
                  </a:lnTo>
                  <a:lnTo>
                    <a:pt x="230070" y="76605"/>
                  </a:lnTo>
                  <a:lnTo>
                    <a:pt x="231319" y="27177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135379" y="3050245"/>
              <a:ext cx="181858" cy="227321"/>
            </a:xfrm>
            <a:custGeom>
              <a:avLst/>
              <a:gdLst/>
              <a:ahLst/>
              <a:cxnLst/>
              <a:rect l="0" t="0" r="0" b="0"/>
              <a:pathLst>
                <a:path w="181858" h="227321">
                  <a:moveTo>
                    <a:pt x="107605" y="13547"/>
                  </a:moveTo>
                  <a:lnTo>
                    <a:pt x="90838" y="2369"/>
                  </a:lnTo>
                  <a:lnTo>
                    <a:pt x="70127" y="0"/>
                  </a:lnTo>
                  <a:lnTo>
                    <a:pt x="24293" y="8012"/>
                  </a:lnTo>
                  <a:lnTo>
                    <a:pt x="15799" y="13367"/>
                  </a:lnTo>
                  <a:lnTo>
                    <a:pt x="3242" y="28675"/>
                  </a:lnTo>
                  <a:lnTo>
                    <a:pt x="0" y="47177"/>
                  </a:lnTo>
                  <a:lnTo>
                    <a:pt x="773" y="57024"/>
                  </a:lnTo>
                  <a:lnTo>
                    <a:pt x="10991" y="74204"/>
                  </a:lnTo>
                  <a:lnTo>
                    <a:pt x="28401" y="88469"/>
                  </a:lnTo>
                  <a:lnTo>
                    <a:pt x="91182" y="111050"/>
                  </a:lnTo>
                  <a:lnTo>
                    <a:pt x="136856" y="126870"/>
                  </a:lnTo>
                  <a:lnTo>
                    <a:pt x="177025" y="158033"/>
                  </a:lnTo>
                  <a:lnTo>
                    <a:pt x="180792" y="166023"/>
                  </a:lnTo>
                  <a:lnTo>
                    <a:pt x="181857" y="184260"/>
                  </a:lnTo>
                  <a:lnTo>
                    <a:pt x="178163" y="191696"/>
                  </a:lnTo>
                  <a:lnTo>
                    <a:pt x="164701" y="203079"/>
                  </a:lnTo>
                  <a:lnTo>
                    <a:pt x="107072" y="227320"/>
                  </a:lnTo>
                  <a:lnTo>
                    <a:pt x="46559" y="225348"/>
                  </a:lnTo>
                  <a:lnTo>
                    <a:pt x="12849" y="2241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390383" y="2874279"/>
              <a:ext cx="31587" cy="431670"/>
            </a:xfrm>
            <a:custGeom>
              <a:avLst/>
              <a:gdLst/>
              <a:ahLst/>
              <a:cxnLst/>
              <a:rect l="0" t="0" r="0" b="0"/>
              <a:pathLst>
                <a:path w="31587" h="431670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8333" y="159451"/>
                  </a:lnTo>
                  <a:lnTo>
                    <a:pt x="12998" y="221550"/>
                  </a:lnTo>
                  <a:lnTo>
                    <a:pt x="18669" y="281284"/>
                  </a:lnTo>
                  <a:lnTo>
                    <a:pt x="20349" y="336028"/>
                  </a:lnTo>
                  <a:lnTo>
                    <a:pt x="26507" y="395749"/>
                  </a:lnTo>
                  <a:lnTo>
                    <a:pt x="31586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306155" y="3063792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52035" y="8334"/>
                  </a:lnTo>
                  <a:lnTo>
                    <a:pt x="100612" y="10095"/>
                  </a:lnTo>
                  <a:lnTo>
                    <a:pt x="39766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516725" y="3116435"/>
              <a:ext cx="84229" cy="172042"/>
            </a:xfrm>
            <a:custGeom>
              <a:avLst/>
              <a:gdLst/>
              <a:ahLst/>
              <a:cxnLst/>
              <a:rect l="0" t="0" r="0" b="0"/>
              <a:pathLst>
                <a:path w="84229" h="172042">
                  <a:moveTo>
                    <a:pt x="0" y="84228"/>
                  </a:moveTo>
                  <a:lnTo>
                    <a:pt x="17959" y="147656"/>
                  </a:lnTo>
                  <a:lnTo>
                    <a:pt x="25858" y="172041"/>
                  </a:lnTo>
                  <a:lnTo>
                    <a:pt x="6658" y="114721"/>
                  </a:lnTo>
                  <a:lnTo>
                    <a:pt x="7562" y="72726"/>
                  </a:lnTo>
                  <a:lnTo>
                    <a:pt x="15449" y="49480"/>
                  </a:lnTo>
                  <a:lnTo>
                    <a:pt x="39577" y="15493"/>
                  </a:lnTo>
                  <a:lnTo>
                    <a:pt x="56194" y="688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674653" y="3158549"/>
              <a:ext cx="21057" cy="126343"/>
            </a:xfrm>
            <a:custGeom>
              <a:avLst/>
              <a:gdLst/>
              <a:ahLst/>
              <a:cxnLst/>
              <a:rect l="0" t="0" r="0" b="0"/>
              <a:pathLst>
                <a:path w="21057" h="126343">
                  <a:moveTo>
                    <a:pt x="0" y="0"/>
                  </a:moveTo>
                  <a:lnTo>
                    <a:pt x="3119" y="48930"/>
                  </a:lnTo>
                  <a:lnTo>
                    <a:pt x="16788" y="110428"/>
                  </a:lnTo>
                  <a:lnTo>
                    <a:pt x="21056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664124" y="307432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758880" y="3096853"/>
              <a:ext cx="144634" cy="366064"/>
            </a:xfrm>
            <a:custGeom>
              <a:avLst/>
              <a:gdLst/>
              <a:ahLst/>
              <a:cxnLst/>
              <a:rect l="0" t="0" r="0" b="0"/>
              <a:pathLst>
                <a:path w="144634" h="366064">
                  <a:moveTo>
                    <a:pt x="0" y="135395"/>
                  </a:moveTo>
                  <a:lnTo>
                    <a:pt x="17959" y="197676"/>
                  </a:lnTo>
                  <a:lnTo>
                    <a:pt x="31667" y="254845"/>
                  </a:lnTo>
                  <a:lnTo>
                    <a:pt x="45640" y="316528"/>
                  </a:lnTo>
                  <a:lnTo>
                    <a:pt x="50568" y="359600"/>
                  </a:lnTo>
                  <a:lnTo>
                    <a:pt x="50090" y="365583"/>
                  </a:lnTo>
                  <a:lnTo>
                    <a:pt x="48601" y="366063"/>
                  </a:lnTo>
                  <a:lnTo>
                    <a:pt x="46439" y="362873"/>
                  </a:lnTo>
                  <a:lnTo>
                    <a:pt x="31231" y="311523"/>
                  </a:lnTo>
                  <a:lnTo>
                    <a:pt x="23067" y="252074"/>
                  </a:lnTo>
                  <a:lnTo>
                    <a:pt x="21653" y="201292"/>
                  </a:lnTo>
                  <a:lnTo>
                    <a:pt x="15109" y="147372"/>
                  </a:lnTo>
                  <a:lnTo>
                    <a:pt x="19536" y="92874"/>
                  </a:lnTo>
                  <a:lnTo>
                    <a:pt x="26346" y="42638"/>
                  </a:lnTo>
                  <a:lnTo>
                    <a:pt x="41212" y="9646"/>
                  </a:lnTo>
                  <a:lnTo>
                    <a:pt x="49702" y="3599"/>
                  </a:lnTo>
                  <a:lnTo>
                    <a:pt x="71613" y="0"/>
                  </a:lnTo>
                  <a:lnTo>
                    <a:pt x="90710" y="5420"/>
                  </a:lnTo>
                  <a:lnTo>
                    <a:pt x="122034" y="27963"/>
                  </a:lnTo>
                  <a:lnTo>
                    <a:pt x="138064" y="53651"/>
                  </a:lnTo>
                  <a:lnTo>
                    <a:pt x="144633" y="89078"/>
                  </a:lnTo>
                  <a:lnTo>
                    <a:pt x="139931" y="112470"/>
                  </a:lnTo>
                  <a:lnTo>
                    <a:pt x="124130" y="142251"/>
                  </a:lnTo>
                  <a:lnTo>
                    <a:pt x="97829" y="173274"/>
                  </a:lnTo>
                  <a:lnTo>
                    <a:pt x="71491" y="189253"/>
                  </a:lnTo>
                  <a:lnTo>
                    <a:pt x="54781" y="191307"/>
                  </a:lnTo>
                  <a:lnTo>
                    <a:pt x="31586" y="1880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116696" y="3128427"/>
              <a:ext cx="112896" cy="169248"/>
            </a:xfrm>
            <a:custGeom>
              <a:avLst/>
              <a:gdLst/>
              <a:ahLst/>
              <a:cxnLst/>
              <a:rect l="0" t="0" r="0" b="0"/>
              <a:pathLst>
                <a:path w="112896" h="169248">
                  <a:moveTo>
                    <a:pt x="105438" y="9065"/>
                  </a:moveTo>
                  <a:lnTo>
                    <a:pt x="67960" y="731"/>
                  </a:lnTo>
                  <a:lnTo>
                    <a:pt x="55887" y="0"/>
                  </a:lnTo>
                  <a:lnTo>
                    <a:pt x="45498" y="3021"/>
                  </a:lnTo>
                  <a:lnTo>
                    <a:pt x="27715" y="15737"/>
                  </a:lnTo>
                  <a:lnTo>
                    <a:pt x="4550" y="42627"/>
                  </a:lnTo>
                  <a:lnTo>
                    <a:pt x="745" y="52497"/>
                  </a:lnTo>
                  <a:lnTo>
                    <a:pt x="0" y="109584"/>
                  </a:lnTo>
                  <a:lnTo>
                    <a:pt x="11287" y="144523"/>
                  </a:lnTo>
                  <a:lnTo>
                    <a:pt x="26159" y="160126"/>
                  </a:lnTo>
                  <a:lnTo>
                    <a:pt x="35038" y="165924"/>
                  </a:lnTo>
                  <a:lnTo>
                    <a:pt x="54262" y="169247"/>
                  </a:lnTo>
                  <a:lnTo>
                    <a:pt x="64302" y="168496"/>
                  </a:lnTo>
                  <a:lnTo>
                    <a:pt x="81696" y="161421"/>
                  </a:lnTo>
                  <a:lnTo>
                    <a:pt x="89610" y="156259"/>
                  </a:lnTo>
                  <a:lnTo>
                    <a:pt x="101523" y="141165"/>
                  </a:lnTo>
                  <a:lnTo>
                    <a:pt x="109548" y="121588"/>
                  </a:lnTo>
                  <a:lnTo>
                    <a:pt x="112895" y="85429"/>
                  </a:lnTo>
                  <a:lnTo>
                    <a:pt x="109532" y="62892"/>
                  </a:lnTo>
                  <a:lnTo>
                    <a:pt x="101019" y="44296"/>
                  </a:lnTo>
                  <a:lnTo>
                    <a:pt x="90606" y="30572"/>
                  </a:lnTo>
                  <a:lnTo>
                    <a:pt x="73853" y="195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254809" y="2930417"/>
              <a:ext cx="114725" cy="375532"/>
            </a:xfrm>
            <a:custGeom>
              <a:avLst/>
              <a:gdLst/>
              <a:ahLst/>
              <a:cxnLst/>
              <a:rect l="0" t="0" r="0" b="0"/>
              <a:pathLst>
                <a:path w="114725" h="375532">
                  <a:moveTo>
                    <a:pt x="41025" y="375531"/>
                  </a:moveTo>
                  <a:lnTo>
                    <a:pt x="31960" y="316914"/>
                  </a:lnTo>
                  <a:lnTo>
                    <a:pt x="22380" y="262740"/>
                  </a:lnTo>
                  <a:lnTo>
                    <a:pt x="12342" y="206979"/>
                  </a:lnTo>
                  <a:lnTo>
                    <a:pt x="4423" y="150904"/>
                  </a:lnTo>
                  <a:lnTo>
                    <a:pt x="0" y="94767"/>
                  </a:lnTo>
                  <a:lnTo>
                    <a:pt x="2245" y="41738"/>
                  </a:lnTo>
                  <a:lnTo>
                    <a:pt x="4643" y="30170"/>
                  </a:lnTo>
                  <a:lnTo>
                    <a:pt x="9752" y="21288"/>
                  </a:lnTo>
                  <a:lnTo>
                    <a:pt x="24786" y="8299"/>
                  </a:lnTo>
                  <a:lnTo>
                    <a:pt x="46286" y="1747"/>
                  </a:lnTo>
                  <a:lnTo>
                    <a:pt x="58570" y="0"/>
                  </a:lnTo>
                  <a:lnTo>
                    <a:pt x="78458" y="4297"/>
                  </a:lnTo>
                  <a:lnTo>
                    <a:pt x="114724" y="280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190549" y="3158549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95647" y="16788"/>
                  </a:lnTo>
                  <a:lnTo>
                    <a:pt x="33320" y="260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674860" y="2926922"/>
              <a:ext cx="10530" cy="421141"/>
            </a:xfrm>
            <a:custGeom>
              <a:avLst/>
              <a:gdLst/>
              <a:ahLst/>
              <a:cxnLst/>
              <a:rect l="0" t="0" r="0" b="0"/>
              <a:pathLst>
                <a:path w="10530" h="421141">
                  <a:moveTo>
                    <a:pt x="0" y="0"/>
                  </a:moveTo>
                  <a:lnTo>
                    <a:pt x="0" y="58617"/>
                  </a:lnTo>
                  <a:lnTo>
                    <a:pt x="0" y="110174"/>
                  </a:lnTo>
                  <a:lnTo>
                    <a:pt x="0" y="152692"/>
                  </a:lnTo>
                  <a:lnTo>
                    <a:pt x="3120" y="210188"/>
                  </a:lnTo>
                  <a:lnTo>
                    <a:pt x="8334" y="258810"/>
                  </a:lnTo>
                  <a:lnTo>
                    <a:pt x="9879" y="314551"/>
                  </a:lnTo>
                  <a:lnTo>
                    <a:pt x="10336" y="364991"/>
                  </a:lnTo>
                  <a:lnTo>
                    <a:pt x="10529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758329" y="3169008"/>
              <a:ext cx="158687" cy="155099"/>
            </a:xfrm>
            <a:custGeom>
              <a:avLst/>
              <a:gdLst/>
              <a:ahLst/>
              <a:cxnLst/>
              <a:rect l="0" t="0" r="0" b="0"/>
              <a:pathLst>
                <a:path w="158687" h="155099">
                  <a:moveTo>
                    <a:pt x="116572" y="94826"/>
                  </a:moveTo>
                  <a:lnTo>
                    <a:pt x="110983" y="32733"/>
                  </a:lnTo>
                  <a:lnTo>
                    <a:pt x="98880" y="14197"/>
                  </a:lnTo>
                  <a:lnTo>
                    <a:pt x="90740" y="5978"/>
                  </a:lnTo>
                  <a:lnTo>
                    <a:pt x="80633" y="1669"/>
                  </a:lnTo>
                  <a:lnTo>
                    <a:pt x="56926" y="0"/>
                  </a:lnTo>
                  <a:lnTo>
                    <a:pt x="46392" y="3533"/>
                  </a:lnTo>
                  <a:lnTo>
                    <a:pt x="28449" y="16816"/>
                  </a:lnTo>
                  <a:lnTo>
                    <a:pt x="5194" y="49615"/>
                  </a:lnTo>
                  <a:lnTo>
                    <a:pt x="0" y="75512"/>
                  </a:lnTo>
                  <a:lnTo>
                    <a:pt x="6198" y="124676"/>
                  </a:lnTo>
                  <a:lnTo>
                    <a:pt x="20958" y="151893"/>
                  </a:lnTo>
                  <a:lnTo>
                    <a:pt x="28263" y="155098"/>
                  </a:lnTo>
                  <a:lnTo>
                    <a:pt x="36642" y="154894"/>
                  </a:lnTo>
                  <a:lnTo>
                    <a:pt x="45738" y="152419"/>
                  </a:lnTo>
                  <a:lnTo>
                    <a:pt x="52972" y="146089"/>
                  </a:lnTo>
                  <a:lnTo>
                    <a:pt x="72987" y="105429"/>
                  </a:lnTo>
                  <a:lnTo>
                    <a:pt x="76987" y="94876"/>
                  </a:lnTo>
                  <a:lnTo>
                    <a:pt x="81993" y="91349"/>
                  </a:lnTo>
                  <a:lnTo>
                    <a:pt x="87670" y="92508"/>
                  </a:lnTo>
                  <a:lnTo>
                    <a:pt x="100218" y="103155"/>
                  </a:lnTo>
                  <a:lnTo>
                    <a:pt x="113593" y="119584"/>
                  </a:lnTo>
                  <a:lnTo>
                    <a:pt x="130456" y="129226"/>
                  </a:lnTo>
                  <a:lnTo>
                    <a:pt x="158686" y="1369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938073" y="3179606"/>
              <a:ext cx="147399" cy="139825"/>
            </a:xfrm>
            <a:custGeom>
              <a:avLst/>
              <a:gdLst/>
              <a:ahLst/>
              <a:cxnLst/>
              <a:rect l="0" t="0" r="0" b="0"/>
              <a:pathLst>
                <a:path w="147399" h="139825">
                  <a:moveTo>
                    <a:pt x="0" y="0"/>
                  </a:moveTo>
                  <a:lnTo>
                    <a:pt x="3119" y="48931"/>
                  </a:lnTo>
                  <a:lnTo>
                    <a:pt x="14654" y="102472"/>
                  </a:lnTo>
                  <a:lnTo>
                    <a:pt x="25857" y="139824"/>
                  </a:lnTo>
                  <a:lnTo>
                    <a:pt x="16331" y="106454"/>
                  </a:lnTo>
                  <a:lnTo>
                    <a:pt x="17837" y="74046"/>
                  </a:lnTo>
                  <a:lnTo>
                    <a:pt x="25865" y="55916"/>
                  </a:lnTo>
                  <a:lnTo>
                    <a:pt x="31281" y="47806"/>
                  </a:lnTo>
                  <a:lnTo>
                    <a:pt x="46658" y="35675"/>
                  </a:lnTo>
                  <a:lnTo>
                    <a:pt x="55672" y="30802"/>
                  </a:lnTo>
                  <a:lnTo>
                    <a:pt x="65190" y="29893"/>
                  </a:lnTo>
                  <a:lnTo>
                    <a:pt x="85125" y="35123"/>
                  </a:lnTo>
                  <a:lnTo>
                    <a:pt x="102564" y="48365"/>
                  </a:lnTo>
                  <a:lnTo>
                    <a:pt x="116944" y="65949"/>
                  </a:lnTo>
                  <a:lnTo>
                    <a:pt x="143934" y="127674"/>
                  </a:lnTo>
                  <a:lnTo>
                    <a:pt x="147398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100404" y="2893271"/>
              <a:ext cx="153524" cy="465176"/>
            </a:xfrm>
            <a:custGeom>
              <a:avLst/>
              <a:gdLst/>
              <a:ahLst/>
              <a:cxnLst/>
              <a:rect l="0" t="0" r="0" b="0"/>
              <a:pathLst>
                <a:path w="153524" h="465176">
                  <a:moveTo>
                    <a:pt x="111409" y="381091"/>
                  </a:moveTo>
                  <a:lnTo>
                    <a:pt x="92281" y="318833"/>
                  </a:lnTo>
                  <a:lnTo>
                    <a:pt x="81071" y="302338"/>
                  </a:lnTo>
                  <a:lnTo>
                    <a:pt x="72466" y="298174"/>
                  </a:lnTo>
                  <a:lnTo>
                    <a:pt x="50428" y="296666"/>
                  </a:lnTo>
                  <a:lnTo>
                    <a:pt x="31274" y="303015"/>
                  </a:lnTo>
                  <a:lnTo>
                    <a:pt x="22891" y="307983"/>
                  </a:lnTo>
                  <a:lnTo>
                    <a:pt x="10457" y="329102"/>
                  </a:lnTo>
                  <a:lnTo>
                    <a:pt x="0" y="373876"/>
                  </a:lnTo>
                  <a:lnTo>
                    <a:pt x="20" y="417948"/>
                  </a:lnTo>
                  <a:lnTo>
                    <a:pt x="5751" y="440756"/>
                  </a:lnTo>
                  <a:lnTo>
                    <a:pt x="16097" y="458691"/>
                  </a:lnTo>
                  <a:lnTo>
                    <a:pt x="23301" y="463240"/>
                  </a:lnTo>
                  <a:lnTo>
                    <a:pt x="40665" y="465175"/>
                  </a:lnTo>
                  <a:lnTo>
                    <a:pt x="56961" y="459016"/>
                  </a:lnTo>
                  <a:lnTo>
                    <a:pt x="64582" y="454098"/>
                  </a:lnTo>
                  <a:lnTo>
                    <a:pt x="76169" y="433036"/>
                  </a:lnTo>
                  <a:lnTo>
                    <a:pt x="93140" y="383033"/>
                  </a:lnTo>
                  <a:lnTo>
                    <a:pt x="106587" y="323720"/>
                  </a:lnTo>
                  <a:lnTo>
                    <a:pt x="113576" y="268850"/>
                  </a:lnTo>
                  <a:lnTo>
                    <a:pt x="119460" y="222272"/>
                  </a:lnTo>
                  <a:lnTo>
                    <a:pt x="118084" y="159729"/>
                  </a:lnTo>
                  <a:lnTo>
                    <a:pt x="110268" y="99863"/>
                  </a:lnTo>
                  <a:lnTo>
                    <a:pt x="103662" y="48200"/>
                  </a:lnTo>
                  <a:lnTo>
                    <a:pt x="99777" y="20230"/>
                  </a:lnTo>
                  <a:lnTo>
                    <a:pt x="90252" y="0"/>
                  </a:lnTo>
                  <a:lnTo>
                    <a:pt x="86776" y="689"/>
                  </a:lnTo>
                  <a:lnTo>
                    <a:pt x="82913" y="20171"/>
                  </a:lnTo>
                  <a:lnTo>
                    <a:pt x="88839" y="82634"/>
                  </a:lnTo>
                  <a:lnTo>
                    <a:pt x="97963" y="138632"/>
                  </a:lnTo>
                  <a:lnTo>
                    <a:pt x="108075" y="188239"/>
                  </a:lnTo>
                  <a:lnTo>
                    <a:pt x="118480" y="245181"/>
                  </a:lnTo>
                  <a:lnTo>
                    <a:pt x="128972" y="297278"/>
                  </a:lnTo>
                  <a:lnTo>
                    <a:pt x="142997" y="350628"/>
                  </a:lnTo>
                  <a:lnTo>
                    <a:pt x="153523" y="3916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1937243" y="3916601"/>
            <a:ext cx="831752" cy="387088"/>
            <a:chOff x="1937243" y="3916601"/>
            <a:chExt cx="831752" cy="387088"/>
          </a:xfrm>
        </p:grpSpPr>
        <p:sp>
          <p:nvSpPr>
            <p:cNvPr id="76" name="Freeform 75"/>
            <p:cNvSpPr/>
            <p:nvPr/>
          </p:nvSpPr>
          <p:spPr>
            <a:xfrm>
              <a:off x="1937243" y="4154630"/>
              <a:ext cx="168457" cy="14656"/>
            </a:xfrm>
            <a:custGeom>
              <a:avLst/>
              <a:gdLst/>
              <a:ahLst/>
              <a:cxnLst/>
              <a:rect l="0" t="0" r="0" b="0"/>
              <a:pathLst>
                <a:path w="168457" h="14656">
                  <a:moveTo>
                    <a:pt x="168456" y="14655"/>
                  </a:moveTo>
                  <a:lnTo>
                    <a:pt x="118904" y="0"/>
                  </a:lnTo>
                  <a:lnTo>
                    <a:pt x="58669" y="2098"/>
                  </a:lnTo>
                  <a:lnTo>
                    <a:pt x="0" y="41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227056" y="3948186"/>
              <a:ext cx="205027" cy="355503"/>
            </a:xfrm>
            <a:custGeom>
              <a:avLst/>
              <a:gdLst/>
              <a:ahLst/>
              <a:cxnLst/>
              <a:rect l="0" t="0" r="0" b="0"/>
              <a:pathLst>
                <a:path w="205027" h="355503">
                  <a:moveTo>
                    <a:pt x="57627" y="0"/>
                  </a:moveTo>
                  <a:lnTo>
                    <a:pt x="50392" y="27556"/>
                  </a:lnTo>
                  <a:lnTo>
                    <a:pt x="44630" y="80659"/>
                  </a:lnTo>
                  <a:lnTo>
                    <a:pt x="38162" y="136815"/>
                  </a:lnTo>
                  <a:lnTo>
                    <a:pt x="28479" y="189762"/>
                  </a:lnTo>
                  <a:lnTo>
                    <a:pt x="15302" y="251001"/>
                  </a:lnTo>
                  <a:lnTo>
                    <a:pt x="7023" y="308504"/>
                  </a:lnTo>
                  <a:lnTo>
                    <a:pt x="0" y="345263"/>
                  </a:lnTo>
                  <a:lnTo>
                    <a:pt x="2831" y="351838"/>
                  </a:lnTo>
                  <a:lnTo>
                    <a:pt x="9398" y="355051"/>
                  </a:lnTo>
                  <a:lnTo>
                    <a:pt x="28004" y="355502"/>
                  </a:lnTo>
                  <a:lnTo>
                    <a:pt x="90121" y="343144"/>
                  </a:lnTo>
                  <a:lnTo>
                    <a:pt x="148361" y="338143"/>
                  </a:lnTo>
                  <a:lnTo>
                    <a:pt x="205026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295212" y="4116642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67200" y="7236"/>
                  </a:lnTo>
                  <a:lnTo>
                    <a:pt x="20337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316269" y="3916601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09839" y="5589"/>
                  </a:lnTo>
                  <a:lnTo>
                    <a:pt x="56835" y="17958"/>
                  </a:lnTo>
                  <a:lnTo>
                    <a:pt x="17596" y="316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495253" y="4085057"/>
              <a:ext cx="147401" cy="157928"/>
            </a:xfrm>
            <a:custGeom>
              <a:avLst/>
              <a:gdLst/>
              <a:ahLst/>
              <a:cxnLst/>
              <a:rect l="0" t="0" r="0" b="0"/>
              <a:pathLst>
                <a:path w="147401" h="157928">
                  <a:moveTo>
                    <a:pt x="147400" y="0"/>
                  </a:moveTo>
                  <a:lnTo>
                    <a:pt x="97901" y="55087"/>
                  </a:lnTo>
                  <a:lnTo>
                    <a:pt x="47942" y="115762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505782" y="4095585"/>
              <a:ext cx="94757" cy="157929"/>
            </a:xfrm>
            <a:custGeom>
              <a:avLst/>
              <a:gdLst/>
              <a:ahLst/>
              <a:cxnLst/>
              <a:rect l="0" t="0" r="0" b="0"/>
              <a:pathLst>
                <a:path w="94757" h="157929">
                  <a:moveTo>
                    <a:pt x="0" y="0"/>
                  </a:moveTo>
                  <a:lnTo>
                    <a:pt x="16811" y="19151"/>
                  </a:lnTo>
                  <a:lnTo>
                    <a:pt x="49498" y="73218"/>
                  </a:lnTo>
                  <a:lnTo>
                    <a:pt x="81156" y="126279"/>
                  </a:lnTo>
                  <a:lnTo>
                    <a:pt x="94756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758466" y="404294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747937" y="421139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3013421" y="3825851"/>
            <a:ext cx="2577212" cy="462293"/>
            <a:chOff x="3013421" y="3825851"/>
            <a:chExt cx="2577212" cy="462293"/>
          </a:xfrm>
        </p:grpSpPr>
        <p:sp>
          <p:nvSpPr>
            <p:cNvPr id="85" name="Freeform 84"/>
            <p:cNvSpPr/>
            <p:nvPr/>
          </p:nvSpPr>
          <p:spPr>
            <a:xfrm>
              <a:off x="3013421" y="3825851"/>
              <a:ext cx="250414" cy="462293"/>
            </a:xfrm>
            <a:custGeom>
              <a:avLst/>
              <a:gdLst/>
              <a:ahLst/>
              <a:cxnLst/>
              <a:rect l="0" t="0" r="0" b="0"/>
              <a:pathLst>
                <a:path w="250414" h="462293">
                  <a:moveTo>
                    <a:pt x="250413" y="90750"/>
                  </a:moveTo>
                  <a:lnTo>
                    <a:pt x="234772" y="72769"/>
                  </a:lnTo>
                  <a:lnTo>
                    <a:pt x="209980" y="32187"/>
                  </a:lnTo>
                  <a:lnTo>
                    <a:pt x="184620" y="10357"/>
                  </a:lnTo>
                  <a:lnTo>
                    <a:pt x="161900" y="2377"/>
                  </a:lnTo>
                  <a:lnTo>
                    <a:pt x="136205" y="0"/>
                  </a:lnTo>
                  <a:lnTo>
                    <a:pt x="109187" y="2843"/>
                  </a:lnTo>
                  <a:lnTo>
                    <a:pt x="87820" y="11126"/>
                  </a:lnTo>
                  <a:lnTo>
                    <a:pt x="70525" y="23776"/>
                  </a:lnTo>
                  <a:lnTo>
                    <a:pt x="33167" y="70578"/>
                  </a:lnTo>
                  <a:lnTo>
                    <a:pt x="9227" y="133905"/>
                  </a:lnTo>
                  <a:lnTo>
                    <a:pt x="0" y="194810"/>
                  </a:lnTo>
                  <a:lnTo>
                    <a:pt x="6583" y="255931"/>
                  </a:lnTo>
                  <a:lnTo>
                    <a:pt x="15820" y="305939"/>
                  </a:lnTo>
                  <a:lnTo>
                    <a:pt x="32541" y="368999"/>
                  </a:lnTo>
                  <a:lnTo>
                    <a:pt x="58028" y="415944"/>
                  </a:lnTo>
                  <a:lnTo>
                    <a:pt x="84225" y="442777"/>
                  </a:lnTo>
                  <a:lnTo>
                    <a:pt x="114215" y="459956"/>
                  </a:lnTo>
                  <a:lnTo>
                    <a:pt x="138018" y="462292"/>
                  </a:lnTo>
                  <a:lnTo>
                    <a:pt x="161855" y="458261"/>
                  </a:lnTo>
                  <a:lnTo>
                    <a:pt x="223582" y="428118"/>
                  </a:lnTo>
                  <a:lnTo>
                    <a:pt x="239884" y="4171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280952" y="4032047"/>
              <a:ext cx="130076" cy="180902"/>
            </a:xfrm>
            <a:custGeom>
              <a:avLst/>
              <a:gdLst/>
              <a:ahLst/>
              <a:cxnLst/>
              <a:rect l="0" t="0" r="0" b="0"/>
              <a:pathLst>
                <a:path w="130076" h="180902">
                  <a:moveTo>
                    <a:pt x="3939" y="95124"/>
                  </a:moveTo>
                  <a:lnTo>
                    <a:pt x="46630" y="92004"/>
                  </a:lnTo>
                  <a:lnTo>
                    <a:pt x="66197" y="85548"/>
                  </a:lnTo>
                  <a:lnTo>
                    <a:pt x="110721" y="55720"/>
                  </a:lnTo>
                  <a:lnTo>
                    <a:pt x="124707" y="39007"/>
                  </a:lnTo>
                  <a:lnTo>
                    <a:pt x="130075" y="29636"/>
                  </a:lnTo>
                  <a:lnTo>
                    <a:pt x="128973" y="21050"/>
                  </a:lnTo>
                  <a:lnTo>
                    <a:pt x="123560" y="12986"/>
                  </a:lnTo>
                  <a:lnTo>
                    <a:pt x="115272" y="5270"/>
                  </a:lnTo>
                  <a:lnTo>
                    <a:pt x="106237" y="1296"/>
                  </a:lnTo>
                  <a:lnTo>
                    <a:pt x="86839" y="0"/>
                  </a:lnTo>
                  <a:lnTo>
                    <a:pt x="56188" y="5848"/>
                  </a:lnTo>
                  <a:lnTo>
                    <a:pt x="30469" y="20578"/>
                  </a:lnTo>
                  <a:lnTo>
                    <a:pt x="18460" y="36256"/>
                  </a:lnTo>
                  <a:lnTo>
                    <a:pt x="1218" y="74917"/>
                  </a:lnTo>
                  <a:lnTo>
                    <a:pt x="0" y="95501"/>
                  </a:lnTo>
                  <a:lnTo>
                    <a:pt x="8750" y="137312"/>
                  </a:lnTo>
                  <a:lnTo>
                    <a:pt x="14165" y="145476"/>
                  </a:lnTo>
                  <a:lnTo>
                    <a:pt x="57928" y="176696"/>
                  </a:lnTo>
                  <a:lnTo>
                    <a:pt x="81356" y="180901"/>
                  </a:lnTo>
                  <a:lnTo>
                    <a:pt x="119752" y="1793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453347" y="4114208"/>
              <a:ext cx="126343" cy="157534"/>
            </a:xfrm>
            <a:custGeom>
              <a:avLst/>
              <a:gdLst/>
              <a:ahLst/>
              <a:cxnLst/>
              <a:rect l="0" t="0" r="0" b="0"/>
              <a:pathLst>
                <a:path w="126343" h="157534">
                  <a:moveTo>
                    <a:pt x="0" y="44548"/>
                  </a:moveTo>
                  <a:lnTo>
                    <a:pt x="8333" y="93479"/>
                  </a:lnTo>
                  <a:lnTo>
                    <a:pt x="10095" y="152609"/>
                  </a:lnTo>
                  <a:lnTo>
                    <a:pt x="10239" y="157533"/>
                  </a:lnTo>
                  <a:lnTo>
                    <a:pt x="9333" y="109069"/>
                  </a:lnTo>
                  <a:lnTo>
                    <a:pt x="4455" y="76533"/>
                  </a:lnTo>
                  <a:lnTo>
                    <a:pt x="15087" y="23544"/>
                  </a:lnTo>
                  <a:lnTo>
                    <a:pt x="20586" y="15337"/>
                  </a:lnTo>
                  <a:lnTo>
                    <a:pt x="36055" y="3099"/>
                  </a:lnTo>
                  <a:lnTo>
                    <a:pt x="54629" y="0"/>
                  </a:lnTo>
                  <a:lnTo>
                    <a:pt x="74583" y="3692"/>
                  </a:lnTo>
                  <a:lnTo>
                    <a:pt x="95149" y="13132"/>
                  </a:lnTo>
                  <a:lnTo>
                    <a:pt x="109749" y="31365"/>
                  </a:lnTo>
                  <a:lnTo>
                    <a:pt x="118967" y="55066"/>
                  </a:lnTo>
                  <a:lnTo>
                    <a:pt x="124885" y="102171"/>
                  </a:lnTo>
                  <a:lnTo>
                    <a:pt x="126342" y="1287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658327" y="3874487"/>
              <a:ext cx="5591" cy="389555"/>
            </a:xfrm>
            <a:custGeom>
              <a:avLst/>
              <a:gdLst/>
              <a:ahLst/>
              <a:cxnLst/>
              <a:rect l="0" t="0" r="0" b="0"/>
              <a:pathLst>
                <a:path w="5591" h="389555">
                  <a:moveTo>
                    <a:pt x="5590" y="0"/>
                  </a:moveTo>
                  <a:lnTo>
                    <a:pt x="0" y="16767"/>
                  </a:lnTo>
                  <a:lnTo>
                    <a:pt x="3272" y="70686"/>
                  </a:lnTo>
                  <a:lnTo>
                    <a:pt x="4903" y="121679"/>
                  </a:lnTo>
                  <a:lnTo>
                    <a:pt x="5386" y="178383"/>
                  </a:lnTo>
                  <a:lnTo>
                    <a:pt x="5529" y="227029"/>
                  </a:lnTo>
                  <a:lnTo>
                    <a:pt x="5571" y="276797"/>
                  </a:lnTo>
                  <a:lnTo>
                    <a:pt x="5586" y="336129"/>
                  </a:lnTo>
                  <a:lnTo>
                    <a:pt x="5590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548103" y="4064000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67879" y="3119"/>
                  </a:lnTo>
                  <a:lnTo>
                    <a:pt x="107332" y="10722"/>
                  </a:lnTo>
                  <a:lnTo>
                    <a:pt x="49234" y="2178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758673" y="4032414"/>
              <a:ext cx="115815" cy="235246"/>
            </a:xfrm>
            <a:custGeom>
              <a:avLst/>
              <a:gdLst/>
              <a:ahLst/>
              <a:cxnLst/>
              <a:rect l="0" t="0" r="0" b="0"/>
              <a:pathLst>
                <a:path w="115815" h="235246">
                  <a:moveTo>
                    <a:pt x="0" y="126342"/>
                  </a:moveTo>
                  <a:lnTo>
                    <a:pt x="17958" y="180217"/>
                  </a:lnTo>
                  <a:lnTo>
                    <a:pt x="36301" y="235245"/>
                  </a:lnTo>
                  <a:lnTo>
                    <a:pt x="20511" y="176424"/>
                  </a:lnTo>
                  <a:lnTo>
                    <a:pt x="6911" y="122327"/>
                  </a:lnTo>
                  <a:lnTo>
                    <a:pt x="7637" y="80569"/>
                  </a:lnTo>
                  <a:lnTo>
                    <a:pt x="15483" y="58815"/>
                  </a:lnTo>
                  <a:lnTo>
                    <a:pt x="20850" y="49739"/>
                  </a:lnTo>
                  <a:lnTo>
                    <a:pt x="36173" y="36534"/>
                  </a:lnTo>
                  <a:lnTo>
                    <a:pt x="92040" y="10963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900387" y="4041967"/>
              <a:ext cx="195199" cy="164078"/>
            </a:xfrm>
            <a:custGeom>
              <a:avLst/>
              <a:gdLst/>
              <a:ahLst/>
              <a:cxnLst/>
              <a:rect l="0" t="0" r="0" b="0"/>
              <a:pathLst>
                <a:path w="195199" h="164078">
                  <a:moveTo>
                    <a:pt x="142556" y="85204"/>
                  </a:moveTo>
                  <a:lnTo>
                    <a:pt x="122312" y="41241"/>
                  </a:lnTo>
                  <a:lnTo>
                    <a:pt x="103152" y="16546"/>
                  </a:lnTo>
                  <a:lnTo>
                    <a:pt x="83319" y="4776"/>
                  </a:lnTo>
                  <a:lnTo>
                    <a:pt x="71479" y="0"/>
                  </a:lnTo>
                  <a:lnTo>
                    <a:pt x="60076" y="325"/>
                  </a:lnTo>
                  <a:lnTo>
                    <a:pt x="38048" y="10045"/>
                  </a:lnTo>
                  <a:lnTo>
                    <a:pt x="19679" y="29183"/>
                  </a:lnTo>
                  <a:lnTo>
                    <a:pt x="6055" y="53287"/>
                  </a:lnTo>
                  <a:lnTo>
                    <a:pt x="0" y="79597"/>
                  </a:lnTo>
                  <a:lnTo>
                    <a:pt x="2181" y="120718"/>
                  </a:lnTo>
                  <a:lnTo>
                    <a:pt x="10367" y="142322"/>
                  </a:lnTo>
                  <a:lnTo>
                    <a:pt x="15825" y="151358"/>
                  </a:lnTo>
                  <a:lnTo>
                    <a:pt x="24144" y="157383"/>
                  </a:lnTo>
                  <a:lnTo>
                    <a:pt x="45865" y="164077"/>
                  </a:lnTo>
                  <a:lnTo>
                    <a:pt x="55868" y="163522"/>
                  </a:lnTo>
                  <a:lnTo>
                    <a:pt x="73222" y="156667"/>
                  </a:lnTo>
                  <a:lnTo>
                    <a:pt x="85615" y="142701"/>
                  </a:lnTo>
                  <a:lnTo>
                    <a:pt x="103102" y="105140"/>
                  </a:lnTo>
                  <a:lnTo>
                    <a:pt x="109934" y="42018"/>
                  </a:lnTo>
                  <a:lnTo>
                    <a:pt x="110510" y="23896"/>
                  </a:lnTo>
                  <a:lnTo>
                    <a:pt x="122396" y="87366"/>
                  </a:lnTo>
                  <a:lnTo>
                    <a:pt x="135413" y="124839"/>
                  </a:lnTo>
                  <a:lnTo>
                    <a:pt x="141303" y="136194"/>
                  </a:lnTo>
                  <a:lnTo>
                    <a:pt x="149909" y="143764"/>
                  </a:lnTo>
                  <a:lnTo>
                    <a:pt x="171950" y="152175"/>
                  </a:lnTo>
                  <a:lnTo>
                    <a:pt x="179700" y="153248"/>
                  </a:lnTo>
                  <a:lnTo>
                    <a:pt x="184865" y="152793"/>
                  </a:lnTo>
                  <a:lnTo>
                    <a:pt x="195198" y="1483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116642" y="3885015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51117"/>
                  </a:lnTo>
                  <a:lnTo>
                    <a:pt x="3120" y="208552"/>
                  </a:lnTo>
                  <a:lnTo>
                    <a:pt x="8334" y="262615"/>
                  </a:lnTo>
                  <a:lnTo>
                    <a:pt x="15684" y="322106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443026" y="3841078"/>
              <a:ext cx="168457" cy="422964"/>
            </a:xfrm>
            <a:custGeom>
              <a:avLst/>
              <a:gdLst/>
              <a:ahLst/>
              <a:cxnLst/>
              <a:rect l="0" t="0" r="0" b="0"/>
              <a:pathLst>
                <a:path w="168457" h="422964">
                  <a:moveTo>
                    <a:pt x="0" y="380849"/>
                  </a:moveTo>
                  <a:lnTo>
                    <a:pt x="8333" y="326705"/>
                  </a:lnTo>
                  <a:lnTo>
                    <a:pt x="10094" y="271758"/>
                  </a:lnTo>
                  <a:lnTo>
                    <a:pt x="15989" y="224264"/>
                  </a:lnTo>
                  <a:lnTo>
                    <a:pt x="19555" y="167557"/>
                  </a:lnTo>
                  <a:lnTo>
                    <a:pt x="20612" y="106301"/>
                  </a:lnTo>
                  <a:lnTo>
                    <a:pt x="26514" y="54877"/>
                  </a:lnTo>
                  <a:lnTo>
                    <a:pt x="30083" y="10004"/>
                  </a:lnTo>
                  <a:lnTo>
                    <a:pt x="32923" y="2597"/>
                  </a:lnTo>
                  <a:lnTo>
                    <a:pt x="37157" y="0"/>
                  </a:lnTo>
                  <a:lnTo>
                    <a:pt x="42318" y="608"/>
                  </a:lnTo>
                  <a:lnTo>
                    <a:pt x="46930" y="4522"/>
                  </a:lnTo>
                  <a:lnTo>
                    <a:pt x="62735" y="36022"/>
                  </a:lnTo>
                  <a:lnTo>
                    <a:pt x="80661" y="88735"/>
                  </a:lnTo>
                  <a:lnTo>
                    <a:pt x="94745" y="144900"/>
                  </a:lnTo>
                  <a:lnTo>
                    <a:pt x="112302" y="203635"/>
                  </a:lnTo>
                  <a:lnTo>
                    <a:pt x="126341" y="260533"/>
                  </a:lnTo>
                  <a:lnTo>
                    <a:pt x="145969" y="317439"/>
                  </a:lnTo>
                  <a:lnTo>
                    <a:pt x="162801" y="369363"/>
                  </a:lnTo>
                  <a:lnTo>
                    <a:pt x="168456" y="4229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464082" y="4127171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36140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643067" y="4076203"/>
              <a:ext cx="357970" cy="184496"/>
            </a:xfrm>
            <a:custGeom>
              <a:avLst/>
              <a:gdLst/>
              <a:ahLst/>
              <a:cxnLst/>
              <a:rect l="0" t="0" r="0" b="0"/>
              <a:pathLst>
                <a:path w="357970" h="184496">
                  <a:moveTo>
                    <a:pt x="0" y="40439"/>
                  </a:moveTo>
                  <a:lnTo>
                    <a:pt x="0" y="89370"/>
                  </a:lnTo>
                  <a:lnTo>
                    <a:pt x="0" y="152255"/>
                  </a:lnTo>
                  <a:lnTo>
                    <a:pt x="0" y="101510"/>
                  </a:lnTo>
                  <a:lnTo>
                    <a:pt x="1170" y="38161"/>
                  </a:lnTo>
                  <a:lnTo>
                    <a:pt x="5589" y="12521"/>
                  </a:lnTo>
                  <a:lnTo>
                    <a:pt x="10745" y="5449"/>
                  </a:lnTo>
                  <a:lnTo>
                    <a:pt x="17692" y="1905"/>
                  </a:lnTo>
                  <a:lnTo>
                    <a:pt x="25832" y="712"/>
                  </a:lnTo>
                  <a:lnTo>
                    <a:pt x="33599" y="3426"/>
                  </a:lnTo>
                  <a:lnTo>
                    <a:pt x="48468" y="15800"/>
                  </a:lnTo>
                  <a:lnTo>
                    <a:pt x="75908" y="59575"/>
                  </a:lnTo>
                  <a:lnTo>
                    <a:pt x="99014" y="116310"/>
                  </a:lnTo>
                  <a:lnTo>
                    <a:pt x="97707" y="98534"/>
                  </a:lnTo>
                  <a:lnTo>
                    <a:pt x="104056" y="44710"/>
                  </a:lnTo>
                  <a:lnTo>
                    <a:pt x="110510" y="10119"/>
                  </a:lnTo>
                  <a:lnTo>
                    <a:pt x="116957" y="3848"/>
                  </a:lnTo>
                  <a:lnTo>
                    <a:pt x="125934" y="837"/>
                  </a:lnTo>
                  <a:lnTo>
                    <a:pt x="136599" y="0"/>
                  </a:lnTo>
                  <a:lnTo>
                    <a:pt x="154687" y="5309"/>
                  </a:lnTo>
                  <a:lnTo>
                    <a:pt x="170526" y="16637"/>
                  </a:lnTo>
                  <a:lnTo>
                    <a:pt x="185364" y="33370"/>
                  </a:lnTo>
                  <a:lnTo>
                    <a:pt x="201282" y="68110"/>
                  </a:lnTo>
                  <a:lnTo>
                    <a:pt x="208735" y="121771"/>
                  </a:lnTo>
                  <a:lnTo>
                    <a:pt x="209755" y="149506"/>
                  </a:lnTo>
                  <a:lnTo>
                    <a:pt x="211196" y="154095"/>
                  </a:lnTo>
                  <a:lnTo>
                    <a:pt x="213327" y="152474"/>
                  </a:lnTo>
                  <a:lnTo>
                    <a:pt x="219984" y="140536"/>
                  </a:lnTo>
                  <a:lnTo>
                    <a:pt x="246441" y="113807"/>
                  </a:lnTo>
                  <a:lnTo>
                    <a:pt x="275011" y="96103"/>
                  </a:lnTo>
                  <a:lnTo>
                    <a:pt x="333904" y="69170"/>
                  </a:lnTo>
                  <a:lnTo>
                    <a:pt x="341926" y="63103"/>
                  </a:lnTo>
                  <a:lnTo>
                    <a:pt x="346104" y="55548"/>
                  </a:lnTo>
                  <a:lnTo>
                    <a:pt x="347626" y="37796"/>
                  </a:lnTo>
                  <a:lnTo>
                    <a:pt x="344055" y="30488"/>
                  </a:lnTo>
                  <a:lnTo>
                    <a:pt x="330728" y="19249"/>
                  </a:lnTo>
                  <a:lnTo>
                    <a:pt x="309987" y="16593"/>
                  </a:lnTo>
                  <a:lnTo>
                    <a:pt x="287511" y="20482"/>
                  </a:lnTo>
                  <a:lnTo>
                    <a:pt x="269722" y="30009"/>
                  </a:lnTo>
                  <a:lnTo>
                    <a:pt x="246554" y="54116"/>
                  </a:lnTo>
                  <a:lnTo>
                    <a:pt x="230461" y="89076"/>
                  </a:lnTo>
                  <a:lnTo>
                    <a:pt x="228379" y="112358"/>
                  </a:lnTo>
                  <a:lnTo>
                    <a:pt x="236575" y="155901"/>
                  </a:lnTo>
                  <a:lnTo>
                    <a:pt x="241944" y="164207"/>
                  </a:lnTo>
                  <a:lnTo>
                    <a:pt x="257269" y="176556"/>
                  </a:lnTo>
                  <a:lnTo>
                    <a:pt x="291217" y="184495"/>
                  </a:lnTo>
                  <a:lnTo>
                    <a:pt x="325323" y="181259"/>
                  </a:lnTo>
                  <a:lnTo>
                    <a:pt x="340730" y="172826"/>
                  </a:lnTo>
                  <a:lnTo>
                    <a:pt x="357969" y="1562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038399" y="4064000"/>
              <a:ext cx="46866" cy="182570"/>
            </a:xfrm>
            <a:custGeom>
              <a:avLst/>
              <a:gdLst/>
              <a:ahLst/>
              <a:cxnLst/>
              <a:rect l="0" t="0" r="0" b="0"/>
              <a:pathLst>
                <a:path w="46866" h="182570">
                  <a:moveTo>
                    <a:pt x="4751" y="94756"/>
                  </a:moveTo>
                  <a:lnTo>
                    <a:pt x="22709" y="158184"/>
                  </a:lnTo>
                  <a:lnTo>
                    <a:pt x="30609" y="182569"/>
                  </a:lnTo>
                  <a:lnTo>
                    <a:pt x="14739" y="126898"/>
                  </a:lnTo>
                  <a:lnTo>
                    <a:pt x="0" y="72603"/>
                  </a:lnTo>
                  <a:lnTo>
                    <a:pt x="1860" y="47086"/>
                  </a:lnTo>
                  <a:lnTo>
                    <a:pt x="12825" y="26386"/>
                  </a:lnTo>
                  <a:lnTo>
                    <a:pt x="32489" y="7818"/>
                  </a:lnTo>
                  <a:lnTo>
                    <a:pt x="4686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169492" y="4095585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3120" y="42692"/>
                  </a:lnTo>
                  <a:lnTo>
                    <a:pt x="16789" y="100898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190549" y="400082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261045" y="4084345"/>
              <a:ext cx="87433" cy="144802"/>
            </a:xfrm>
            <a:custGeom>
              <a:avLst/>
              <a:gdLst/>
              <a:ahLst/>
              <a:cxnLst/>
              <a:rect l="0" t="0" r="0" b="0"/>
              <a:pathLst>
                <a:path w="87433" h="144802">
                  <a:moveTo>
                    <a:pt x="87432" y="42826"/>
                  </a:moveTo>
                  <a:lnTo>
                    <a:pt x="77856" y="18779"/>
                  </a:lnTo>
                  <a:lnTo>
                    <a:pt x="67188" y="4453"/>
                  </a:lnTo>
                  <a:lnTo>
                    <a:pt x="59898" y="866"/>
                  </a:lnTo>
                  <a:lnTo>
                    <a:pt x="42439" y="0"/>
                  </a:lnTo>
                  <a:lnTo>
                    <a:pt x="34040" y="4917"/>
                  </a:lnTo>
                  <a:lnTo>
                    <a:pt x="18468" y="22858"/>
                  </a:lnTo>
                  <a:lnTo>
                    <a:pt x="2137" y="53677"/>
                  </a:lnTo>
                  <a:lnTo>
                    <a:pt x="0" y="74555"/>
                  </a:lnTo>
                  <a:lnTo>
                    <a:pt x="8160" y="116554"/>
                  </a:lnTo>
                  <a:lnTo>
                    <a:pt x="13527" y="124733"/>
                  </a:lnTo>
                  <a:lnTo>
                    <a:pt x="28849" y="136941"/>
                  </a:lnTo>
                  <a:lnTo>
                    <a:pt x="62795" y="144801"/>
                  </a:lnTo>
                  <a:lnTo>
                    <a:pt x="76482" y="143520"/>
                  </a:lnTo>
                  <a:lnTo>
                    <a:pt x="87432" y="1375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402400" y="4101710"/>
              <a:ext cx="188233" cy="172861"/>
            </a:xfrm>
            <a:custGeom>
              <a:avLst/>
              <a:gdLst/>
              <a:ahLst/>
              <a:cxnLst/>
              <a:rect l="0" t="0" r="0" b="0"/>
              <a:pathLst>
                <a:path w="188233" h="172861">
                  <a:moveTo>
                    <a:pt x="82947" y="67575"/>
                  </a:moveTo>
                  <a:lnTo>
                    <a:pt x="79827" y="24883"/>
                  </a:lnTo>
                  <a:lnTo>
                    <a:pt x="77358" y="14547"/>
                  </a:lnTo>
                  <a:lnTo>
                    <a:pt x="71032" y="7656"/>
                  </a:lnTo>
                  <a:lnTo>
                    <a:pt x="51525" y="0"/>
                  </a:lnTo>
                  <a:lnTo>
                    <a:pt x="42112" y="298"/>
                  </a:lnTo>
                  <a:lnTo>
                    <a:pt x="25414" y="6868"/>
                  </a:lnTo>
                  <a:lnTo>
                    <a:pt x="13313" y="20707"/>
                  </a:lnTo>
                  <a:lnTo>
                    <a:pt x="5205" y="39725"/>
                  </a:lnTo>
                  <a:lnTo>
                    <a:pt x="0" y="93182"/>
                  </a:lnTo>
                  <a:lnTo>
                    <a:pt x="1628" y="122240"/>
                  </a:lnTo>
                  <a:lnTo>
                    <a:pt x="10151" y="142953"/>
                  </a:lnTo>
                  <a:lnTo>
                    <a:pt x="15699" y="147072"/>
                  </a:lnTo>
                  <a:lnTo>
                    <a:pt x="21737" y="147480"/>
                  </a:lnTo>
                  <a:lnTo>
                    <a:pt x="28102" y="145411"/>
                  </a:lnTo>
                  <a:lnTo>
                    <a:pt x="38295" y="133754"/>
                  </a:lnTo>
                  <a:lnTo>
                    <a:pt x="45554" y="115705"/>
                  </a:lnTo>
                  <a:lnTo>
                    <a:pt x="56186" y="58069"/>
                  </a:lnTo>
                  <a:lnTo>
                    <a:pt x="59257" y="54219"/>
                  </a:lnTo>
                  <a:lnTo>
                    <a:pt x="62474" y="55161"/>
                  </a:lnTo>
                  <a:lnTo>
                    <a:pt x="101145" y="116400"/>
                  </a:lnTo>
                  <a:lnTo>
                    <a:pt x="121744" y="145082"/>
                  </a:lnTo>
                  <a:lnTo>
                    <a:pt x="148255" y="162809"/>
                  </a:lnTo>
                  <a:lnTo>
                    <a:pt x="188232" y="1728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73699" y="2937450"/>
            <a:ext cx="1663504" cy="652768"/>
            <a:chOff x="73699" y="2937450"/>
            <a:chExt cx="1663504" cy="652768"/>
          </a:xfrm>
        </p:grpSpPr>
        <p:sp>
          <p:nvSpPr>
            <p:cNvPr id="102" name="Freeform 101"/>
            <p:cNvSpPr/>
            <p:nvPr/>
          </p:nvSpPr>
          <p:spPr>
            <a:xfrm>
              <a:off x="294797" y="3042735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21057" y="0"/>
                  </a:moveTo>
                  <a:lnTo>
                    <a:pt x="13822" y="27557"/>
                  </a:lnTo>
                  <a:lnTo>
                    <a:pt x="8060" y="86898"/>
                  </a:lnTo>
                  <a:lnTo>
                    <a:pt x="2388" y="140781"/>
                  </a:lnTo>
                  <a:lnTo>
                    <a:pt x="708" y="198081"/>
                  </a:lnTo>
                  <a:lnTo>
                    <a:pt x="210" y="248984"/>
                  </a:lnTo>
                  <a:lnTo>
                    <a:pt x="63" y="290582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57927" y="3032207"/>
              <a:ext cx="326384" cy="63172"/>
            </a:xfrm>
            <a:custGeom>
              <a:avLst/>
              <a:gdLst/>
              <a:ahLst/>
              <a:cxnLst/>
              <a:rect l="0" t="0" r="0" b="0"/>
              <a:pathLst>
                <a:path w="326384" h="63172">
                  <a:moveTo>
                    <a:pt x="326383" y="0"/>
                  </a:moveTo>
                  <a:lnTo>
                    <a:pt x="277453" y="11453"/>
                  </a:lnTo>
                  <a:lnTo>
                    <a:pt x="218322" y="19160"/>
                  </a:lnTo>
                  <a:lnTo>
                    <a:pt x="155829" y="32260"/>
                  </a:lnTo>
                  <a:lnTo>
                    <a:pt x="95772" y="45757"/>
                  </a:lnTo>
                  <a:lnTo>
                    <a:pt x="38328" y="5245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89512" y="3337533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148290" y="24024"/>
                  </a:lnTo>
                  <a:lnTo>
                    <a:pt x="94240" y="33212"/>
                  </a:lnTo>
                  <a:lnTo>
                    <a:pt x="34074" y="4934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33216" y="3148020"/>
              <a:ext cx="166943" cy="197674"/>
            </a:xfrm>
            <a:custGeom>
              <a:avLst/>
              <a:gdLst/>
              <a:ahLst/>
              <a:cxnLst/>
              <a:rect l="0" t="0" r="0" b="0"/>
              <a:pathLst>
                <a:path w="166943" h="197674">
                  <a:moveTo>
                    <a:pt x="124794" y="0"/>
                  </a:moveTo>
                  <a:lnTo>
                    <a:pt x="80831" y="20244"/>
                  </a:lnTo>
                  <a:lnTo>
                    <a:pt x="24936" y="59899"/>
                  </a:lnTo>
                  <a:lnTo>
                    <a:pt x="2530" y="86378"/>
                  </a:lnTo>
                  <a:lnTo>
                    <a:pt x="0" y="95020"/>
                  </a:lnTo>
                  <a:lnTo>
                    <a:pt x="654" y="103121"/>
                  </a:lnTo>
                  <a:lnTo>
                    <a:pt x="3430" y="110862"/>
                  </a:lnTo>
                  <a:lnTo>
                    <a:pt x="9959" y="116022"/>
                  </a:lnTo>
                  <a:lnTo>
                    <a:pt x="29693" y="121755"/>
                  </a:lnTo>
                  <a:lnTo>
                    <a:pt x="85754" y="117405"/>
                  </a:lnTo>
                  <a:lnTo>
                    <a:pt x="122585" y="119405"/>
                  </a:lnTo>
                  <a:lnTo>
                    <a:pt x="143699" y="125599"/>
                  </a:lnTo>
                  <a:lnTo>
                    <a:pt x="160882" y="136150"/>
                  </a:lnTo>
                  <a:lnTo>
                    <a:pt x="165231" y="143410"/>
                  </a:lnTo>
                  <a:lnTo>
                    <a:pt x="166942" y="160834"/>
                  </a:lnTo>
                  <a:lnTo>
                    <a:pt x="163421" y="168054"/>
                  </a:lnTo>
                  <a:lnTo>
                    <a:pt x="150150" y="179196"/>
                  </a:lnTo>
                  <a:lnTo>
                    <a:pt x="122948" y="192045"/>
                  </a:lnTo>
                  <a:lnTo>
                    <a:pt x="87072" y="197673"/>
                  </a:lnTo>
                  <a:lnTo>
                    <a:pt x="40566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38453" y="3000621"/>
              <a:ext cx="19599" cy="305328"/>
            </a:xfrm>
            <a:custGeom>
              <a:avLst/>
              <a:gdLst/>
              <a:ahLst/>
              <a:cxnLst/>
              <a:rect l="0" t="0" r="0" b="0"/>
              <a:pathLst>
                <a:path w="19599" h="305328">
                  <a:moveTo>
                    <a:pt x="9070" y="0"/>
                  </a:moveTo>
                  <a:lnTo>
                    <a:pt x="5" y="58617"/>
                  </a:lnTo>
                  <a:lnTo>
                    <a:pt x="0" y="121197"/>
                  </a:lnTo>
                  <a:lnTo>
                    <a:pt x="7032" y="172521"/>
                  </a:lnTo>
                  <a:lnTo>
                    <a:pt x="15355" y="224773"/>
                  </a:lnTo>
                  <a:lnTo>
                    <a:pt x="18760" y="282353"/>
                  </a:lnTo>
                  <a:lnTo>
                    <a:pt x="19598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31709" y="3137492"/>
              <a:ext cx="200043" cy="73700"/>
            </a:xfrm>
            <a:custGeom>
              <a:avLst/>
              <a:gdLst/>
              <a:ahLst/>
              <a:cxnLst/>
              <a:rect l="0" t="0" r="0" b="0"/>
              <a:pathLst>
                <a:path w="200043" h="73700">
                  <a:moveTo>
                    <a:pt x="200042" y="0"/>
                  </a:moveTo>
                  <a:lnTo>
                    <a:pt x="146167" y="19128"/>
                  </a:lnTo>
                  <a:lnTo>
                    <a:pt x="84120" y="48193"/>
                  </a:lnTo>
                  <a:lnTo>
                    <a:pt x="25982" y="66557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21222" y="2937450"/>
              <a:ext cx="189514" cy="347442"/>
            </a:xfrm>
            <a:custGeom>
              <a:avLst/>
              <a:gdLst/>
              <a:ahLst/>
              <a:cxnLst/>
              <a:rect l="0" t="0" r="0" b="0"/>
              <a:pathLst>
                <a:path w="189514" h="347442">
                  <a:moveTo>
                    <a:pt x="0" y="0"/>
                  </a:moveTo>
                  <a:lnTo>
                    <a:pt x="15641" y="17981"/>
                  </a:lnTo>
                  <a:lnTo>
                    <a:pt x="38437" y="76694"/>
                  </a:lnTo>
                  <a:lnTo>
                    <a:pt x="49084" y="123460"/>
                  </a:lnTo>
                  <a:lnTo>
                    <a:pt x="59647" y="181251"/>
                  </a:lnTo>
                  <a:lnTo>
                    <a:pt x="70186" y="240487"/>
                  </a:lnTo>
                  <a:lnTo>
                    <a:pt x="84227" y="300491"/>
                  </a:lnTo>
                  <a:lnTo>
                    <a:pt x="88907" y="317216"/>
                  </a:lnTo>
                  <a:lnTo>
                    <a:pt x="88517" y="316762"/>
                  </a:lnTo>
                  <a:lnTo>
                    <a:pt x="87088" y="312951"/>
                  </a:lnTo>
                  <a:lnTo>
                    <a:pt x="84605" y="260520"/>
                  </a:lnTo>
                  <a:lnTo>
                    <a:pt x="86735" y="236280"/>
                  </a:lnTo>
                  <a:lnTo>
                    <a:pt x="95481" y="217707"/>
                  </a:lnTo>
                  <a:lnTo>
                    <a:pt x="102259" y="212989"/>
                  </a:lnTo>
                  <a:lnTo>
                    <a:pt x="110287" y="211013"/>
                  </a:lnTo>
                  <a:lnTo>
                    <a:pt x="119148" y="210865"/>
                  </a:lnTo>
                  <a:lnTo>
                    <a:pt x="127395" y="214276"/>
                  </a:lnTo>
                  <a:lnTo>
                    <a:pt x="150181" y="235845"/>
                  </a:lnTo>
                  <a:lnTo>
                    <a:pt x="175721" y="274574"/>
                  </a:lnTo>
                  <a:lnTo>
                    <a:pt x="183384" y="296338"/>
                  </a:lnTo>
                  <a:lnTo>
                    <a:pt x="189513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063378" y="3116042"/>
              <a:ext cx="221099" cy="139712"/>
            </a:xfrm>
            <a:custGeom>
              <a:avLst/>
              <a:gdLst/>
              <a:ahLst/>
              <a:cxnLst/>
              <a:rect l="0" t="0" r="0" b="0"/>
              <a:pathLst>
                <a:path w="221099" h="139712">
                  <a:moveTo>
                    <a:pt x="0" y="31978"/>
                  </a:moveTo>
                  <a:lnTo>
                    <a:pt x="17958" y="85853"/>
                  </a:lnTo>
                  <a:lnTo>
                    <a:pt x="35149" y="137426"/>
                  </a:lnTo>
                  <a:lnTo>
                    <a:pt x="37471" y="139711"/>
                  </a:lnTo>
                  <a:lnTo>
                    <a:pt x="39018" y="136555"/>
                  </a:lnTo>
                  <a:lnTo>
                    <a:pt x="41706" y="78029"/>
                  </a:lnTo>
                  <a:lnTo>
                    <a:pt x="45153" y="24654"/>
                  </a:lnTo>
                  <a:lnTo>
                    <a:pt x="47649" y="13057"/>
                  </a:lnTo>
                  <a:lnTo>
                    <a:pt x="52823" y="6496"/>
                  </a:lnTo>
                  <a:lnTo>
                    <a:pt x="59782" y="3292"/>
                  </a:lnTo>
                  <a:lnTo>
                    <a:pt x="67930" y="2326"/>
                  </a:lnTo>
                  <a:lnTo>
                    <a:pt x="75703" y="5191"/>
                  </a:lnTo>
                  <a:lnTo>
                    <a:pt x="90577" y="17733"/>
                  </a:lnTo>
                  <a:lnTo>
                    <a:pt x="106516" y="44525"/>
                  </a:lnTo>
                  <a:lnTo>
                    <a:pt x="110785" y="47362"/>
                  </a:lnTo>
                  <a:lnTo>
                    <a:pt x="114801" y="45744"/>
                  </a:lnTo>
                  <a:lnTo>
                    <a:pt x="122382" y="34587"/>
                  </a:lnTo>
                  <a:lnTo>
                    <a:pt x="129651" y="17930"/>
                  </a:lnTo>
                  <a:lnTo>
                    <a:pt x="143020" y="5068"/>
                  </a:lnTo>
                  <a:lnTo>
                    <a:pt x="151499" y="0"/>
                  </a:lnTo>
                  <a:lnTo>
                    <a:pt x="159491" y="131"/>
                  </a:lnTo>
                  <a:lnTo>
                    <a:pt x="167158" y="3728"/>
                  </a:lnTo>
                  <a:lnTo>
                    <a:pt x="174610" y="9635"/>
                  </a:lnTo>
                  <a:lnTo>
                    <a:pt x="186009" y="28677"/>
                  </a:lnTo>
                  <a:lnTo>
                    <a:pt x="206599" y="84186"/>
                  </a:lnTo>
                  <a:lnTo>
                    <a:pt x="221098" y="1372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326590" y="3042735"/>
              <a:ext cx="134143" cy="210662"/>
            </a:xfrm>
            <a:custGeom>
              <a:avLst/>
              <a:gdLst/>
              <a:ahLst/>
              <a:cxnLst/>
              <a:rect l="0" t="0" r="0" b="0"/>
              <a:pathLst>
                <a:path w="134143" h="210662">
                  <a:moveTo>
                    <a:pt x="0" y="42114"/>
                  </a:moveTo>
                  <a:lnTo>
                    <a:pt x="3120" y="91045"/>
                  </a:lnTo>
                  <a:lnTo>
                    <a:pt x="14654" y="144586"/>
                  </a:lnTo>
                  <a:lnTo>
                    <a:pt x="29368" y="187788"/>
                  </a:lnTo>
                  <a:lnTo>
                    <a:pt x="40739" y="204734"/>
                  </a:lnTo>
                  <a:lnTo>
                    <a:pt x="48216" y="209020"/>
                  </a:lnTo>
                  <a:lnTo>
                    <a:pt x="65883" y="210661"/>
                  </a:lnTo>
                  <a:lnTo>
                    <a:pt x="74338" y="207121"/>
                  </a:lnTo>
                  <a:lnTo>
                    <a:pt x="97415" y="185372"/>
                  </a:lnTo>
                  <a:lnTo>
                    <a:pt x="123055" y="146581"/>
                  </a:lnTo>
                  <a:lnTo>
                    <a:pt x="130730" y="123639"/>
                  </a:lnTo>
                  <a:lnTo>
                    <a:pt x="134142" y="93945"/>
                  </a:lnTo>
                  <a:lnTo>
                    <a:pt x="129419" y="67490"/>
                  </a:lnTo>
                  <a:lnTo>
                    <a:pt x="109200" y="14607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534054" y="3016222"/>
              <a:ext cx="172153" cy="241616"/>
            </a:xfrm>
            <a:custGeom>
              <a:avLst/>
              <a:gdLst/>
              <a:ahLst/>
              <a:cxnLst/>
              <a:rect l="0" t="0" r="0" b="0"/>
              <a:pathLst>
                <a:path w="172153" h="241616">
                  <a:moveTo>
                    <a:pt x="97863" y="37042"/>
                  </a:moveTo>
                  <a:lnTo>
                    <a:pt x="97863" y="14685"/>
                  </a:lnTo>
                  <a:lnTo>
                    <a:pt x="93183" y="8099"/>
                  </a:lnTo>
                  <a:lnTo>
                    <a:pt x="85384" y="3709"/>
                  </a:lnTo>
                  <a:lnTo>
                    <a:pt x="65411" y="0"/>
                  </a:lnTo>
                  <a:lnTo>
                    <a:pt x="44835" y="2251"/>
                  </a:lnTo>
                  <a:lnTo>
                    <a:pt x="27112" y="10271"/>
                  </a:lnTo>
                  <a:lnTo>
                    <a:pt x="19110" y="15685"/>
                  </a:lnTo>
                  <a:lnTo>
                    <a:pt x="7099" y="31060"/>
                  </a:lnTo>
                  <a:lnTo>
                    <a:pt x="2259" y="40073"/>
                  </a:lnTo>
                  <a:lnTo>
                    <a:pt x="0" y="59446"/>
                  </a:lnTo>
                  <a:lnTo>
                    <a:pt x="1035" y="69526"/>
                  </a:lnTo>
                  <a:lnTo>
                    <a:pt x="5235" y="77415"/>
                  </a:lnTo>
                  <a:lnTo>
                    <a:pt x="19260" y="89301"/>
                  </a:lnTo>
                  <a:lnTo>
                    <a:pt x="75351" y="110229"/>
                  </a:lnTo>
                  <a:lnTo>
                    <a:pt x="128087" y="129391"/>
                  </a:lnTo>
                  <a:lnTo>
                    <a:pt x="167411" y="160482"/>
                  </a:lnTo>
                  <a:lnTo>
                    <a:pt x="171134" y="169638"/>
                  </a:lnTo>
                  <a:lnTo>
                    <a:pt x="172152" y="192290"/>
                  </a:lnTo>
                  <a:lnTo>
                    <a:pt x="160558" y="225761"/>
                  </a:lnTo>
                  <a:lnTo>
                    <a:pt x="152528" y="233045"/>
                  </a:lnTo>
                  <a:lnTo>
                    <a:pt x="131127" y="241138"/>
                  </a:lnTo>
                  <a:lnTo>
                    <a:pt x="109137" y="241615"/>
                  </a:lnTo>
                  <a:lnTo>
                    <a:pt x="66277" y="237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3699" y="3390176"/>
              <a:ext cx="1663504" cy="200042"/>
            </a:xfrm>
            <a:custGeom>
              <a:avLst/>
              <a:gdLst/>
              <a:ahLst/>
              <a:cxnLst/>
              <a:rect l="0" t="0" r="0" b="0"/>
              <a:pathLst>
                <a:path w="1663504" h="200042">
                  <a:moveTo>
                    <a:pt x="1663503" y="0"/>
                  </a:moveTo>
                  <a:lnTo>
                    <a:pt x="1609358" y="3119"/>
                  </a:lnTo>
                  <a:lnTo>
                    <a:pt x="1554411" y="9065"/>
                  </a:lnTo>
                  <a:lnTo>
                    <a:pt x="1497328" y="10239"/>
                  </a:lnTo>
                  <a:lnTo>
                    <a:pt x="1448019" y="11612"/>
                  </a:lnTo>
                  <a:lnTo>
                    <a:pt x="1395195" y="17738"/>
                  </a:lnTo>
                  <a:lnTo>
                    <a:pt x="1335609" y="20073"/>
                  </a:lnTo>
                  <a:lnTo>
                    <a:pt x="1277010" y="21935"/>
                  </a:lnTo>
                  <a:lnTo>
                    <a:pt x="1214632" y="29333"/>
                  </a:lnTo>
                  <a:lnTo>
                    <a:pt x="1152527" y="36729"/>
                  </a:lnTo>
                  <a:lnTo>
                    <a:pt x="1100711" y="40518"/>
                  </a:lnTo>
                  <a:lnTo>
                    <a:pt x="1044366" y="49034"/>
                  </a:lnTo>
                  <a:lnTo>
                    <a:pt x="999773" y="52743"/>
                  </a:lnTo>
                  <a:lnTo>
                    <a:pt x="939767" y="59561"/>
                  </a:lnTo>
                  <a:lnTo>
                    <a:pt x="887283" y="63271"/>
                  </a:lnTo>
                  <a:lnTo>
                    <a:pt x="844344" y="68284"/>
                  </a:lnTo>
                  <a:lnTo>
                    <a:pt x="797964" y="71293"/>
                  </a:lnTo>
                  <a:lnTo>
                    <a:pt x="735172" y="76106"/>
                  </a:lnTo>
                  <a:lnTo>
                    <a:pt x="677573" y="84940"/>
                  </a:lnTo>
                  <a:lnTo>
                    <a:pt x="618003" y="91848"/>
                  </a:lnTo>
                  <a:lnTo>
                    <a:pt x="561542" y="99771"/>
                  </a:lnTo>
                  <a:lnTo>
                    <a:pt x="509358" y="105366"/>
                  </a:lnTo>
                  <a:lnTo>
                    <a:pt x="447662" y="119796"/>
                  </a:lnTo>
                  <a:lnTo>
                    <a:pt x="392757" y="132284"/>
                  </a:lnTo>
                  <a:lnTo>
                    <a:pt x="336851" y="139084"/>
                  </a:lnTo>
                  <a:lnTo>
                    <a:pt x="280748" y="145757"/>
                  </a:lnTo>
                  <a:lnTo>
                    <a:pt x="224606" y="155480"/>
                  </a:lnTo>
                  <a:lnTo>
                    <a:pt x="168455" y="168666"/>
                  </a:lnTo>
                  <a:lnTo>
                    <a:pt x="105502" y="184861"/>
                  </a:lnTo>
                  <a:lnTo>
                    <a:pt x="43760" y="194489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69956" y="231626"/>
            <a:ext cx="1893671" cy="663297"/>
            <a:chOff x="369956" y="231626"/>
            <a:chExt cx="1893671" cy="663297"/>
          </a:xfrm>
        </p:grpSpPr>
        <p:sp>
          <p:nvSpPr>
            <p:cNvPr id="2" name="Freeform 1"/>
            <p:cNvSpPr/>
            <p:nvPr/>
          </p:nvSpPr>
          <p:spPr>
            <a:xfrm>
              <a:off x="369956" y="231626"/>
              <a:ext cx="240697" cy="527043"/>
            </a:xfrm>
            <a:custGeom>
              <a:avLst/>
              <a:gdLst/>
              <a:ahLst/>
              <a:cxnLst/>
              <a:rect l="0" t="0" r="0" b="0"/>
              <a:pathLst>
                <a:path w="240697" h="527043">
                  <a:moveTo>
                    <a:pt x="9069" y="0"/>
                  </a:moveTo>
                  <a:lnTo>
                    <a:pt x="4" y="58617"/>
                  </a:lnTo>
                  <a:lnTo>
                    <a:pt x="0" y="118857"/>
                  </a:lnTo>
                  <a:lnTo>
                    <a:pt x="6931" y="176336"/>
                  </a:lnTo>
                  <a:lnTo>
                    <a:pt x="8436" y="227723"/>
                  </a:lnTo>
                  <a:lnTo>
                    <a:pt x="8882" y="278824"/>
                  </a:lnTo>
                  <a:lnTo>
                    <a:pt x="9014" y="332179"/>
                  </a:lnTo>
                  <a:lnTo>
                    <a:pt x="9053" y="383863"/>
                  </a:lnTo>
                  <a:lnTo>
                    <a:pt x="5945" y="443630"/>
                  </a:lnTo>
                  <a:lnTo>
                    <a:pt x="735" y="499554"/>
                  </a:lnTo>
                  <a:lnTo>
                    <a:pt x="3" y="515530"/>
                  </a:lnTo>
                  <a:lnTo>
                    <a:pt x="1856" y="523841"/>
                  </a:lnTo>
                  <a:lnTo>
                    <a:pt x="5430" y="527042"/>
                  </a:lnTo>
                  <a:lnTo>
                    <a:pt x="10153" y="526837"/>
                  </a:lnTo>
                  <a:lnTo>
                    <a:pt x="71796" y="502742"/>
                  </a:lnTo>
                  <a:lnTo>
                    <a:pt x="123842" y="489165"/>
                  </a:lnTo>
                  <a:lnTo>
                    <a:pt x="186115" y="485270"/>
                  </a:lnTo>
                  <a:lnTo>
                    <a:pt x="240696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21181" y="446870"/>
              <a:ext cx="189514" cy="205897"/>
            </a:xfrm>
            <a:custGeom>
              <a:avLst/>
              <a:gdLst/>
              <a:ahLst/>
              <a:cxnLst/>
              <a:rect l="0" t="0" r="0" b="0"/>
              <a:pathLst>
                <a:path w="189514" h="205897">
                  <a:moveTo>
                    <a:pt x="0" y="111140"/>
                  </a:moveTo>
                  <a:lnTo>
                    <a:pt x="58617" y="111140"/>
                  </a:lnTo>
                  <a:lnTo>
                    <a:pt x="79084" y="104901"/>
                  </a:lnTo>
                  <a:lnTo>
                    <a:pt x="124711" y="81289"/>
                  </a:lnTo>
                  <a:lnTo>
                    <a:pt x="136536" y="65118"/>
                  </a:lnTo>
                  <a:lnTo>
                    <a:pt x="139451" y="46232"/>
                  </a:lnTo>
                  <a:lnTo>
                    <a:pt x="138591" y="36282"/>
                  </a:lnTo>
                  <a:lnTo>
                    <a:pt x="131396" y="18988"/>
                  </a:lnTo>
                  <a:lnTo>
                    <a:pt x="126202" y="11101"/>
                  </a:lnTo>
                  <a:lnTo>
                    <a:pt x="118060" y="5843"/>
                  </a:lnTo>
                  <a:lnTo>
                    <a:pt x="96535" y="0"/>
                  </a:lnTo>
                  <a:lnTo>
                    <a:pt x="86583" y="782"/>
                  </a:lnTo>
                  <a:lnTo>
                    <a:pt x="60229" y="13061"/>
                  </a:lnTo>
                  <a:lnTo>
                    <a:pt x="31884" y="32686"/>
                  </a:lnTo>
                  <a:lnTo>
                    <a:pt x="15730" y="50535"/>
                  </a:lnTo>
                  <a:lnTo>
                    <a:pt x="6991" y="73286"/>
                  </a:lnTo>
                  <a:lnTo>
                    <a:pt x="4277" y="97825"/>
                  </a:lnTo>
                  <a:lnTo>
                    <a:pt x="6970" y="120430"/>
                  </a:lnTo>
                  <a:lnTo>
                    <a:pt x="20652" y="152887"/>
                  </a:lnTo>
                  <a:lnTo>
                    <a:pt x="45114" y="179141"/>
                  </a:lnTo>
                  <a:lnTo>
                    <a:pt x="74588" y="196149"/>
                  </a:lnTo>
                  <a:lnTo>
                    <a:pt x="124394" y="203971"/>
                  </a:lnTo>
                  <a:lnTo>
                    <a:pt x="169934" y="205516"/>
                  </a:lnTo>
                  <a:lnTo>
                    <a:pt x="189513" y="20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80323" y="451580"/>
              <a:ext cx="159377" cy="182878"/>
            </a:xfrm>
            <a:custGeom>
              <a:avLst/>
              <a:gdLst/>
              <a:ahLst/>
              <a:cxnLst/>
              <a:rect l="0" t="0" r="0" b="0"/>
              <a:pathLst>
                <a:path w="159377" h="182878">
                  <a:moveTo>
                    <a:pt x="109355" y="32730"/>
                  </a:moveTo>
                  <a:lnTo>
                    <a:pt x="80047" y="3422"/>
                  </a:lnTo>
                  <a:lnTo>
                    <a:pt x="71099" y="323"/>
                  </a:lnTo>
                  <a:lnTo>
                    <a:pt x="48679" y="0"/>
                  </a:lnTo>
                  <a:lnTo>
                    <a:pt x="15338" y="11984"/>
                  </a:lnTo>
                  <a:lnTo>
                    <a:pt x="8073" y="20069"/>
                  </a:lnTo>
                  <a:lnTo>
                    <a:pt x="0" y="41531"/>
                  </a:lnTo>
                  <a:lnTo>
                    <a:pt x="2651" y="63548"/>
                  </a:lnTo>
                  <a:lnTo>
                    <a:pt x="6634" y="74333"/>
                  </a:lnTo>
                  <a:lnTo>
                    <a:pt x="20417" y="89435"/>
                  </a:lnTo>
                  <a:lnTo>
                    <a:pt x="29006" y="95100"/>
                  </a:lnTo>
                  <a:lnTo>
                    <a:pt x="51028" y="98275"/>
                  </a:lnTo>
                  <a:lnTo>
                    <a:pt x="86614" y="99724"/>
                  </a:lnTo>
                  <a:lnTo>
                    <a:pt x="108607" y="105789"/>
                  </a:lnTo>
                  <a:lnTo>
                    <a:pt x="148202" y="128747"/>
                  </a:lnTo>
                  <a:lnTo>
                    <a:pt x="156310" y="135346"/>
                  </a:lnTo>
                  <a:lnTo>
                    <a:pt x="159376" y="143255"/>
                  </a:lnTo>
                  <a:lnTo>
                    <a:pt x="159080" y="152037"/>
                  </a:lnTo>
                  <a:lnTo>
                    <a:pt x="156543" y="161401"/>
                  </a:lnTo>
                  <a:lnTo>
                    <a:pt x="151342" y="168814"/>
                  </a:lnTo>
                  <a:lnTo>
                    <a:pt x="136205" y="180169"/>
                  </a:lnTo>
                  <a:lnTo>
                    <a:pt x="114659" y="182877"/>
                  </a:lnTo>
                  <a:lnTo>
                    <a:pt x="52515" y="173256"/>
                  </a:lnTo>
                  <a:lnTo>
                    <a:pt x="25127" y="1696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14251" y="459341"/>
              <a:ext cx="166147" cy="168297"/>
            </a:xfrm>
            <a:custGeom>
              <a:avLst/>
              <a:gdLst/>
              <a:ahLst/>
              <a:cxnLst/>
              <a:rect l="0" t="0" r="0" b="0"/>
              <a:pathLst>
                <a:path w="166147" h="168297">
                  <a:moveTo>
                    <a:pt x="107054" y="24969"/>
                  </a:moveTo>
                  <a:lnTo>
                    <a:pt x="89074" y="9328"/>
                  </a:lnTo>
                  <a:lnTo>
                    <a:pt x="72157" y="1250"/>
                  </a:lnTo>
                  <a:lnTo>
                    <a:pt x="52940" y="0"/>
                  </a:lnTo>
                  <a:lnTo>
                    <a:pt x="33870" y="4513"/>
                  </a:lnTo>
                  <a:lnTo>
                    <a:pt x="17596" y="14318"/>
                  </a:lnTo>
                  <a:lnTo>
                    <a:pt x="5684" y="29594"/>
                  </a:lnTo>
                  <a:lnTo>
                    <a:pt x="870" y="38581"/>
                  </a:lnTo>
                  <a:lnTo>
                    <a:pt x="0" y="46912"/>
                  </a:lnTo>
                  <a:lnTo>
                    <a:pt x="5272" y="62408"/>
                  </a:lnTo>
                  <a:lnTo>
                    <a:pt x="26984" y="84285"/>
                  </a:lnTo>
                  <a:lnTo>
                    <a:pt x="61233" y="99996"/>
                  </a:lnTo>
                  <a:lnTo>
                    <a:pt x="113558" y="109720"/>
                  </a:lnTo>
                  <a:lnTo>
                    <a:pt x="146806" y="125470"/>
                  </a:lnTo>
                  <a:lnTo>
                    <a:pt x="164106" y="138266"/>
                  </a:lnTo>
                  <a:lnTo>
                    <a:pt x="166146" y="144954"/>
                  </a:lnTo>
                  <a:lnTo>
                    <a:pt x="163996" y="151753"/>
                  </a:lnTo>
                  <a:lnTo>
                    <a:pt x="159053" y="158625"/>
                  </a:lnTo>
                  <a:lnTo>
                    <a:pt x="151079" y="163206"/>
                  </a:lnTo>
                  <a:lnTo>
                    <a:pt x="129740" y="168296"/>
                  </a:lnTo>
                  <a:lnTo>
                    <a:pt x="97008" y="165573"/>
                  </a:lnTo>
                  <a:lnTo>
                    <a:pt x="50186" y="145665"/>
                  </a:lnTo>
                  <a:lnTo>
                    <a:pt x="33355" y="140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50679" y="513123"/>
              <a:ext cx="118574" cy="141230"/>
            </a:xfrm>
            <a:custGeom>
              <a:avLst/>
              <a:gdLst/>
              <a:ahLst/>
              <a:cxnLst/>
              <a:rect l="0" t="0" r="0" b="0"/>
              <a:pathLst>
                <a:path w="118574" h="141230">
                  <a:moveTo>
                    <a:pt x="81196" y="13301"/>
                  </a:moveTo>
                  <a:lnTo>
                    <a:pt x="70018" y="2123"/>
                  </a:lnTo>
                  <a:lnTo>
                    <a:pt x="63215" y="0"/>
                  </a:lnTo>
                  <a:lnTo>
                    <a:pt x="46299" y="761"/>
                  </a:lnTo>
                  <a:lnTo>
                    <a:pt x="30201" y="8118"/>
                  </a:lnTo>
                  <a:lnTo>
                    <a:pt x="22633" y="13355"/>
                  </a:lnTo>
                  <a:lnTo>
                    <a:pt x="11104" y="31653"/>
                  </a:lnTo>
                  <a:lnTo>
                    <a:pt x="3251" y="55383"/>
                  </a:lnTo>
                  <a:lnTo>
                    <a:pt x="0" y="93880"/>
                  </a:lnTo>
                  <a:lnTo>
                    <a:pt x="3385" y="116964"/>
                  </a:lnTo>
                  <a:lnTo>
                    <a:pt x="8265" y="125694"/>
                  </a:lnTo>
                  <a:lnTo>
                    <a:pt x="23046" y="138513"/>
                  </a:lnTo>
                  <a:lnTo>
                    <a:pt x="31901" y="141229"/>
                  </a:lnTo>
                  <a:lnTo>
                    <a:pt x="51098" y="141128"/>
                  </a:lnTo>
                  <a:lnTo>
                    <a:pt x="81637" y="128905"/>
                  </a:lnTo>
                  <a:lnTo>
                    <a:pt x="107323" y="110465"/>
                  </a:lnTo>
                  <a:lnTo>
                    <a:pt x="116205" y="90800"/>
                  </a:lnTo>
                  <a:lnTo>
                    <a:pt x="118573" y="79005"/>
                  </a:lnTo>
                  <a:lnTo>
                    <a:pt x="117813" y="68802"/>
                  </a:lnTo>
                  <a:lnTo>
                    <a:pt x="110728" y="51227"/>
                  </a:lnTo>
                  <a:lnTo>
                    <a:pt x="93586" y="28178"/>
                  </a:lnTo>
                  <a:lnTo>
                    <a:pt x="83583" y="19913"/>
                  </a:lnTo>
                  <a:lnTo>
                    <a:pt x="70668" y="133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05575" y="515843"/>
              <a:ext cx="136871" cy="139051"/>
            </a:xfrm>
            <a:custGeom>
              <a:avLst/>
              <a:gdLst/>
              <a:ahLst/>
              <a:cxnLst/>
              <a:rect l="0" t="0" r="0" b="0"/>
              <a:pathLst>
                <a:path w="136871" h="139051">
                  <a:moveTo>
                    <a:pt x="0" y="42167"/>
                  </a:moveTo>
                  <a:lnTo>
                    <a:pt x="14654" y="104260"/>
                  </a:lnTo>
                  <a:lnTo>
                    <a:pt x="25858" y="139050"/>
                  </a:lnTo>
                  <a:lnTo>
                    <a:pt x="13107" y="80156"/>
                  </a:lnTo>
                  <a:lnTo>
                    <a:pt x="14412" y="44064"/>
                  </a:lnTo>
                  <a:lnTo>
                    <a:pt x="20443" y="23123"/>
                  </a:lnTo>
                  <a:lnTo>
                    <a:pt x="30922" y="6017"/>
                  </a:lnTo>
                  <a:lnTo>
                    <a:pt x="38162" y="1689"/>
                  </a:lnTo>
                  <a:lnTo>
                    <a:pt x="55565" y="0"/>
                  </a:lnTo>
                  <a:lnTo>
                    <a:pt x="85094" y="11216"/>
                  </a:lnTo>
                  <a:lnTo>
                    <a:pt x="110481" y="34946"/>
                  </a:lnTo>
                  <a:lnTo>
                    <a:pt x="127231" y="69793"/>
                  </a:lnTo>
                  <a:lnTo>
                    <a:pt x="136870" y="1263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71337" y="292805"/>
              <a:ext cx="292290" cy="415422"/>
            </a:xfrm>
            <a:custGeom>
              <a:avLst/>
              <a:gdLst/>
              <a:ahLst/>
              <a:cxnLst/>
              <a:rect l="0" t="0" r="0" b="0"/>
              <a:pathLst>
                <a:path w="292290" h="415422">
                  <a:moveTo>
                    <a:pt x="60663" y="44106"/>
                  </a:moveTo>
                  <a:lnTo>
                    <a:pt x="46008" y="99247"/>
                  </a:lnTo>
                  <a:lnTo>
                    <a:pt x="25876" y="158862"/>
                  </a:lnTo>
                  <a:lnTo>
                    <a:pt x="19924" y="169743"/>
                  </a:lnTo>
                  <a:lnTo>
                    <a:pt x="14786" y="173488"/>
                  </a:lnTo>
                  <a:lnTo>
                    <a:pt x="10191" y="172475"/>
                  </a:lnTo>
                  <a:lnTo>
                    <a:pt x="5958" y="168290"/>
                  </a:lnTo>
                  <a:lnTo>
                    <a:pt x="0" y="134454"/>
                  </a:lnTo>
                  <a:lnTo>
                    <a:pt x="6393" y="87429"/>
                  </a:lnTo>
                  <a:lnTo>
                    <a:pt x="16767" y="56163"/>
                  </a:lnTo>
                  <a:lnTo>
                    <a:pt x="35308" y="31561"/>
                  </a:lnTo>
                  <a:lnTo>
                    <a:pt x="62509" y="10624"/>
                  </a:lnTo>
                  <a:lnTo>
                    <a:pt x="82540" y="759"/>
                  </a:lnTo>
                  <a:lnTo>
                    <a:pt x="92795" y="0"/>
                  </a:lnTo>
                  <a:lnTo>
                    <a:pt x="144963" y="15999"/>
                  </a:lnTo>
                  <a:lnTo>
                    <a:pt x="162860" y="29275"/>
                  </a:lnTo>
                  <a:lnTo>
                    <a:pt x="186090" y="59599"/>
                  </a:lnTo>
                  <a:lnTo>
                    <a:pt x="209311" y="111767"/>
                  </a:lnTo>
                  <a:lnTo>
                    <a:pt x="216757" y="167133"/>
                  </a:lnTo>
                  <a:lnTo>
                    <a:pt x="215108" y="223129"/>
                  </a:lnTo>
                  <a:lnTo>
                    <a:pt x="198275" y="279250"/>
                  </a:lnTo>
                  <a:lnTo>
                    <a:pt x="172420" y="335396"/>
                  </a:lnTo>
                  <a:lnTo>
                    <a:pt x="150578" y="375170"/>
                  </a:lnTo>
                  <a:lnTo>
                    <a:pt x="122399" y="401642"/>
                  </a:lnTo>
                  <a:lnTo>
                    <a:pt x="102139" y="412801"/>
                  </a:lnTo>
                  <a:lnTo>
                    <a:pt x="81436" y="415421"/>
                  </a:lnTo>
                  <a:lnTo>
                    <a:pt x="61706" y="411516"/>
                  </a:lnTo>
                  <a:lnTo>
                    <a:pt x="45139" y="401982"/>
                  </a:lnTo>
                  <a:lnTo>
                    <a:pt x="33096" y="386826"/>
                  </a:lnTo>
                  <a:lnTo>
                    <a:pt x="15833" y="348500"/>
                  </a:lnTo>
                  <a:lnTo>
                    <a:pt x="16738" y="338283"/>
                  </a:lnTo>
                  <a:lnTo>
                    <a:pt x="27103" y="317571"/>
                  </a:lnTo>
                  <a:lnTo>
                    <a:pt x="46527" y="302907"/>
                  </a:lnTo>
                  <a:lnTo>
                    <a:pt x="69588" y="294829"/>
                  </a:lnTo>
                  <a:lnTo>
                    <a:pt x="102301" y="296859"/>
                  </a:lnTo>
                  <a:lnTo>
                    <a:pt x="133051" y="306039"/>
                  </a:lnTo>
                  <a:lnTo>
                    <a:pt x="189842" y="349769"/>
                  </a:lnTo>
                  <a:lnTo>
                    <a:pt x="251805" y="398586"/>
                  </a:lnTo>
                  <a:lnTo>
                    <a:pt x="268837" y="406373"/>
                  </a:lnTo>
                  <a:lnTo>
                    <a:pt x="292289" y="4126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84310" y="758051"/>
              <a:ext cx="1747732" cy="136872"/>
            </a:xfrm>
            <a:custGeom>
              <a:avLst/>
              <a:gdLst/>
              <a:ahLst/>
              <a:cxnLst/>
              <a:rect l="0" t="0" r="0" b="0"/>
              <a:pathLst>
                <a:path w="1747732" h="136872">
                  <a:moveTo>
                    <a:pt x="1747731" y="0"/>
                  </a:moveTo>
                  <a:lnTo>
                    <a:pt x="1730963" y="5590"/>
                  </a:lnTo>
                  <a:lnTo>
                    <a:pt x="1716492" y="17692"/>
                  </a:lnTo>
                  <a:lnTo>
                    <a:pt x="1679926" y="61775"/>
                  </a:lnTo>
                  <a:lnTo>
                    <a:pt x="1661444" y="73469"/>
                  </a:lnTo>
                  <a:lnTo>
                    <a:pt x="1638411" y="76327"/>
                  </a:lnTo>
                  <a:lnTo>
                    <a:pt x="1613747" y="72528"/>
                  </a:lnTo>
                  <a:lnTo>
                    <a:pt x="1581300" y="57235"/>
                  </a:lnTo>
                  <a:lnTo>
                    <a:pt x="1535810" y="29836"/>
                  </a:lnTo>
                  <a:lnTo>
                    <a:pt x="1499586" y="23659"/>
                  </a:lnTo>
                  <a:lnTo>
                    <a:pt x="1476007" y="28453"/>
                  </a:lnTo>
                  <a:lnTo>
                    <a:pt x="1421613" y="57126"/>
                  </a:lnTo>
                  <a:lnTo>
                    <a:pt x="1388671" y="75158"/>
                  </a:lnTo>
                  <a:lnTo>
                    <a:pt x="1350964" y="80371"/>
                  </a:lnTo>
                  <a:lnTo>
                    <a:pt x="1289853" y="69220"/>
                  </a:lnTo>
                  <a:lnTo>
                    <a:pt x="1229423" y="55635"/>
                  </a:lnTo>
                  <a:lnTo>
                    <a:pt x="1192126" y="56649"/>
                  </a:lnTo>
                  <a:lnTo>
                    <a:pt x="1170902" y="62612"/>
                  </a:lnTo>
                  <a:lnTo>
                    <a:pt x="1119638" y="86509"/>
                  </a:lnTo>
                  <a:lnTo>
                    <a:pt x="1079918" y="92313"/>
                  </a:lnTo>
                  <a:lnTo>
                    <a:pt x="1044103" y="88444"/>
                  </a:lnTo>
                  <a:lnTo>
                    <a:pt x="989914" y="64997"/>
                  </a:lnTo>
                  <a:lnTo>
                    <a:pt x="967557" y="58134"/>
                  </a:lnTo>
                  <a:lnTo>
                    <a:pt x="928662" y="55440"/>
                  </a:lnTo>
                  <a:lnTo>
                    <a:pt x="865238" y="67511"/>
                  </a:lnTo>
                  <a:lnTo>
                    <a:pt x="807826" y="81218"/>
                  </a:lnTo>
                  <a:lnTo>
                    <a:pt x="753976" y="83634"/>
                  </a:lnTo>
                  <a:lnTo>
                    <a:pt x="695731" y="72697"/>
                  </a:lnTo>
                  <a:lnTo>
                    <a:pt x="641181" y="58360"/>
                  </a:lnTo>
                  <a:lnTo>
                    <a:pt x="602281" y="63566"/>
                  </a:lnTo>
                  <a:lnTo>
                    <a:pt x="538855" y="86634"/>
                  </a:lnTo>
                  <a:lnTo>
                    <a:pt x="500342" y="92350"/>
                  </a:lnTo>
                  <a:lnTo>
                    <a:pt x="445407" y="85876"/>
                  </a:lnTo>
                  <a:lnTo>
                    <a:pt x="389496" y="73332"/>
                  </a:lnTo>
                  <a:lnTo>
                    <a:pt x="327802" y="65178"/>
                  </a:lnTo>
                  <a:lnTo>
                    <a:pt x="287810" y="69355"/>
                  </a:lnTo>
                  <a:lnTo>
                    <a:pt x="264786" y="81128"/>
                  </a:lnTo>
                  <a:lnTo>
                    <a:pt x="208513" y="122951"/>
                  </a:lnTo>
                  <a:lnTo>
                    <a:pt x="198670" y="127591"/>
                  </a:lnTo>
                  <a:lnTo>
                    <a:pt x="175256" y="129627"/>
                  </a:lnTo>
                  <a:lnTo>
                    <a:pt x="115539" y="119539"/>
                  </a:lnTo>
                  <a:lnTo>
                    <a:pt x="62424" y="119669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05326" y="1240824"/>
            <a:ext cx="3758675" cy="685892"/>
            <a:chOff x="305326" y="1240824"/>
            <a:chExt cx="3758675" cy="685892"/>
          </a:xfrm>
        </p:grpSpPr>
        <p:sp>
          <p:nvSpPr>
            <p:cNvPr id="11" name="Freeform 10"/>
            <p:cNvSpPr/>
            <p:nvPr/>
          </p:nvSpPr>
          <p:spPr>
            <a:xfrm>
              <a:off x="358645" y="1240824"/>
              <a:ext cx="252008" cy="500450"/>
            </a:xfrm>
            <a:custGeom>
              <a:avLst/>
              <a:gdLst/>
              <a:ahLst/>
              <a:cxnLst/>
              <a:rect l="0" t="0" r="0" b="0"/>
              <a:pathLst>
                <a:path w="252008" h="500450">
                  <a:moveTo>
                    <a:pt x="241479" y="64709"/>
                  </a:moveTo>
                  <a:lnTo>
                    <a:pt x="191981" y="15211"/>
                  </a:lnTo>
                  <a:lnTo>
                    <a:pt x="160002" y="0"/>
                  </a:lnTo>
                  <a:lnTo>
                    <a:pt x="134297" y="1245"/>
                  </a:lnTo>
                  <a:lnTo>
                    <a:pt x="85256" y="21107"/>
                  </a:lnTo>
                  <a:lnTo>
                    <a:pt x="58060" y="46331"/>
                  </a:lnTo>
                  <a:lnTo>
                    <a:pt x="23840" y="104981"/>
                  </a:lnTo>
                  <a:lnTo>
                    <a:pt x="7026" y="159752"/>
                  </a:lnTo>
                  <a:lnTo>
                    <a:pt x="1606" y="215312"/>
                  </a:lnTo>
                  <a:lnTo>
                    <a:pt x="0" y="276229"/>
                  </a:lnTo>
                  <a:lnTo>
                    <a:pt x="7862" y="336818"/>
                  </a:lnTo>
                  <a:lnTo>
                    <a:pt x="23800" y="399566"/>
                  </a:lnTo>
                  <a:lnTo>
                    <a:pt x="49132" y="451778"/>
                  </a:lnTo>
                  <a:lnTo>
                    <a:pt x="69714" y="485113"/>
                  </a:lnTo>
                  <a:lnTo>
                    <a:pt x="79005" y="492377"/>
                  </a:lnTo>
                  <a:lnTo>
                    <a:pt x="101808" y="500449"/>
                  </a:lnTo>
                  <a:lnTo>
                    <a:pt x="135364" y="499404"/>
                  </a:lnTo>
                  <a:lnTo>
                    <a:pt x="153763" y="491483"/>
                  </a:lnTo>
                  <a:lnTo>
                    <a:pt x="215245" y="446958"/>
                  </a:lnTo>
                  <a:lnTo>
                    <a:pt x="252007" y="4016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66035" y="1547363"/>
              <a:ext cx="176245" cy="179225"/>
            </a:xfrm>
            <a:custGeom>
              <a:avLst/>
              <a:gdLst/>
              <a:ahLst/>
              <a:cxnLst/>
              <a:rect l="0" t="0" r="0" b="0"/>
              <a:pathLst>
                <a:path w="176245" h="179225">
                  <a:moveTo>
                    <a:pt x="134130" y="74025"/>
                  </a:moveTo>
                  <a:lnTo>
                    <a:pt x="119476" y="30063"/>
                  </a:lnTo>
                  <a:lnTo>
                    <a:pt x="106560" y="13152"/>
                  </a:lnTo>
                  <a:lnTo>
                    <a:pt x="98203" y="5367"/>
                  </a:lnTo>
                  <a:lnTo>
                    <a:pt x="89122" y="1347"/>
                  </a:lnTo>
                  <a:lnTo>
                    <a:pt x="69673" y="0"/>
                  </a:lnTo>
                  <a:lnTo>
                    <a:pt x="52450" y="6420"/>
                  </a:lnTo>
                  <a:lnTo>
                    <a:pt x="36997" y="18242"/>
                  </a:lnTo>
                  <a:lnTo>
                    <a:pt x="16313" y="44629"/>
                  </a:lnTo>
                  <a:lnTo>
                    <a:pt x="6508" y="64470"/>
                  </a:lnTo>
                  <a:lnTo>
                    <a:pt x="0" y="106549"/>
                  </a:lnTo>
                  <a:lnTo>
                    <a:pt x="3661" y="144883"/>
                  </a:lnTo>
                  <a:lnTo>
                    <a:pt x="12193" y="164399"/>
                  </a:lnTo>
                  <a:lnTo>
                    <a:pt x="17744" y="172879"/>
                  </a:lnTo>
                  <a:lnTo>
                    <a:pt x="24954" y="177362"/>
                  </a:lnTo>
                  <a:lnTo>
                    <a:pt x="42324" y="179224"/>
                  </a:lnTo>
                  <a:lnTo>
                    <a:pt x="58622" y="173033"/>
                  </a:lnTo>
                  <a:lnTo>
                    <a:pt x="66244" y="168106"/>
                  </a:lnTo>
                  <a:lnTo>
                    <a:pt x="77832" y="153274"/>
                  </a:lnTo>
                  <a:lnTo>
                    <a:pt x="102224" y="94645"/>
                  </a:lnTo>
                  <a:lnTo>
                    <a:pt x="105840" y="84262"/>
                  </a:lnTo>
                  <a:lnTo>
                    <a:pt x="109421" y="80850"/>
                  </a:lnTo>
                  <a:lnTo>
                    <a:pt x="112978" y="82085"/>
                  </a:lnTo>
                  <a:lnTo>
                    <a:pt x="120050" y="92815"/>
                  </a:lnTo>
                  <a:lnTo>
                    <a:pt x="127093" y="109282"/>
                  </a:lnTo>
                  <a:lnTo>
                    <a:pt x="140361" y="122060"/>
                  </a:lnTo>
                  <a:lnTo>
                    <a:pt x="161323" y="132711"/>
                  </a:lnTo>
                  <a:lnTo>
                    <a:pt x="176244" y="1371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888856" y="1558217"/>
              <a:ext cx="121880" cy="148840"/>
            </a:xfrm>
            <a:custGeom>
              <a:avLst/>
              <a:gdLst/>
              <a:ahLst/>
              <a:cxnLst/>
              <a:rect l="0" t="0" r="0" b="0"/>
              <a:pathLst>
                <a:path w="121880" h="148840">
                  <a:moveTo>
                    <a:pt x="6066" y="52643"/>
                  </a:moveTo>
                  <a:lnTo>
                    <a:pt x="0" y="86264"/>
                  </a:lnTo>
                  <a:lnTo>
                    <a:pt x="10625" y="146050"/>
                  </a:lnTo>
                  <a:lnTo>
                    <a:pt x="12615" y="148839"/>
                  </a:lnTo>
                  <a:lnTo>
                    <a:pt x="13941" y="146020"/>
                  </a:lnTo>
                  <a:lnTo>
                    <a:pt x="19481" y="85378"/>
                  </a:lnTo>
                  <a:lnTo>
                    <a:pt x="31098" y="52983"/>
                  </a:lnTo>
                  <a:lnTo>
                    <a:pt x="36792" y="42341"/>
                  </a:lnTo>
                  <a:lnTo>
                    <a:pt x="52477" y="27397"/>
                  </a:lnTo>
                  <a:lnTo>
                    <a:pt x="99049" y="5514"/>
                  </a:lnTo>
                  <a:lnTo>
                    <a:pt x="1218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055653" y="1400879"/>
              <a:ext cx="134068" cy="313852"/>
            </a:xfrm>
            <a:custGeom>
              <a:avLst/>
              <a:gdLst/>
              <a:ahLst/>
              <a:cxnLst/>
              <a:rect l="0" t="0" r="0" b="0"/>
              <a:pathLst>
                <a:path w="134068" h="313852">
                  <a:moveTo>
                    <a:pt x="91953" y="199452"/>
                  </a:moveTo>
                  <a:lnTo>
                    <a:pt x="82378" y="175406"/>
                  </a:lnTo>
                  <a:lnTo>
                    <a:pt x="71709" y="161079"/>
                  </a:lnTo>
                  <a:lnTo>
                    <a:pt x="64419" y="157492"/>
                  </a:lnTo>
                  <a:lnTo>
                    <a:pt x="46960" y="156627"/>
                  </a:lnTo>
                  <a:lnTo>
                    <a:pt x="38561" y="160373"/>
                  </a:lnTo>
                  <a:lnTo>
                    <a:pt x="22990" y="173895"/>
                  </a:lnTo>
                  <a:lnTo>
                    <a:pt x="6658" y="201238"/>
                  </a:lnTo>
                  <a:lnTo>
                    <a:pt x="0" y="237156"/>
                  </a:lnTo>
                  <a:lnTo>
                    <a:pt x="6156" y="282809"/>
                  </a:lnTo>
                  <a:lnTo>
                    <a:pt x="12097" y="304350"/>
                  </a:lnTo>
                  <a:lnTo>
                    <a:pt x="18828" y="310328"/>
                  </a:lnTo>
                  <a:lnTo>
                    <a:pt x="27995" y="313144"/>
                  </a:lnTo>
                  <a:lnTo>
                    <a:pt x="38786" y="313851"/>
                  </a:lnTo>
                  <a:lnTo>
                    <a:pt x="48319" y="310813"/>
                  </a:lnTo>
                  <a:lnTo>
                    <a:pt x="65151" y="298079"/>
                  </a:lnTo>
                  <a:lnTo>
                    <a:pt x="93854" y="239765"/>
                  </a:lnTo>
                  <a:lnTo>
                    <a:pt x="114815" y="185058"/>
                  </a:lnTo>
                  <a:lnTo>
                    <a:pt x="120954" y="137606"/>
                  </a:lnTo>
                  <a:lnTo>
                    <a:pt x="122772" y="86501"/>
                  </a:lnTo>
                  <a:lnTo>
                    <a:pt x="122217" y="26406"/>
                  </a:lnTo>
                  <a:lnTo>
                    <a:pt x="117882" y="2050"/>
                  </a:lnTo>
                  <a:lnTo>
                    <a:pt x="116258" y="0"/>
                  </a:lnTo>
                  <a:lnTo>
                    <a:pt x="113438" y="48116"/>
                  </a:lnTo>
                  <a:lnTo>
                    <a:pt x="113094" y="109031"/>
                  </a:lnTo>
                  <a:lnTo>
                    <a:pt x="113027" y="167337"/>
                  </a:lnTo>
                  <a:lnTo>
                    <a:pt x="118602" y="218325"/>
                  </a:lnTo>
                  <a:lnTo>
                    <a:pt x="134067" y="2626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260646" y="1610860"/>
              <a:ext cx="13303" cy="94757"/>
            </a:xfrm>
            <a:custGeom>
              <a:avLst/>
              <a:gdLst/>
              <a:ahLst/>
              <a:cxnLst/>
              <a:rect l="0" t="0" r="0" b="0"/>
              <a:pathLst>
                <a:path w="13303" h="94757">
                  <a:moveTo>
                    <a:pt x="13302" y="0"/>
                  </a:moveTo>
                  <a:lnTo>
                    <a:pt x="2123" y="11178"/>
                  </a:lnTo>
                  <a:lnTo>
                    <a:pt x="0" y="19150"/>
                  </a:lnTo>
                  <a:lnTo>
                    <a:pt x="2602" y="51557"/>
                  </a:lnTo>
                  <a:lnTo>
                    <a:pt x="13302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273948" y="14950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358176" y="1558125"/>
              <a:ext cx="126343" cy="147492"/>
            </a:xfrm>
            <a:custGeom>
              <a:avLst/>
              <a:gdLst/>
              <a:ahLst/>
              <a:cxnLst/>
              <a:rect l="0" t="0" r="0" b="0"/>
              <a:pathLst>
                <a:path w="126343" h="147492">
                  <a:moveTo>
                    <a:pt x="0" y="52735"/>
                  </a:moveTo>
                  <a:lnTo>
                    <a:pt x="3119" y="95426"/>
                  </a:lnTo>
                  <a:lnTo>
                    <a:pt x="5589" y="105762"/>
                  </a:lnTo>
                  <a:lnTo>
                    <a:pt x="7235" y="107974"/>
                  </a:lnTo>
                  <a:lnTo>
                    <a:pt x="9065" y="97952"/>
                  </a:lnTo>
                  <a:lnTo>
                    <a:pt x="13455" y="43424"/>
                  </a:lnTo>
                  <a:lnTo>
                    <a:pt x="20018" y="22860"/>
                  </a:lnTo>
                  <a:lnTo>
                    <a:pt x="30734" y="5922"/>
                  </a:lnTo>
                  <a:lnTo>
                    <a:pt x="38036" y="1639"/>
                  </a:lnTo>
                  <a:lnTo>
                    <a:pt x="55509" y="0"/>
                  </a:lnTo>
                  <a:lnTo>
                    <a:pt x="71854" y="6290"/>
                  </a:lnTo>
                  <a:lnTo>
                    <a:pt x="79488" y="11243"/>
                  </a:lnTo>
                  <a:lnTo>
                    <a:pt x="101411" y="40571"/>
                  </a:lnTo>
                  <a:lnTo>
                    <a:pt x="117135" y="78896"/>
                  </a:lnTo>
                  <a:lnTo>
                    <a:pt x="125129" y="135223"/>
                  </a:lnTo>
                  <a:lnTo>
                    <a:pt x="126342" y="1474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527588" y="1586661"/>
              <a:ext cx="156972" cy="138194"/>
            </a:xfrm>
            <a:custGeom>
              <a:avLst/>
              <a:gdLst/>
              <a:ahLst/>
              <a:cxnLst/>
              <a:rect l="0" t="0" r="0" b="0"/>
              <a:pathLst>
                <a:path w="156972" h="138194">
                  <a:moveTo>
                    <a:pt x="93800" y="66313"/>
                  </a:moveTo>
                  <a:lnTo>
                    <a:pt x="93800" y="43956"/>
                  </a:lnTo>
                  <a:lnTo>
                    <a:pt x="87561" y="26740"/>
                  </a:lnTo>
                  <a:lnTo>
                    <a:pt x="82622" y="18874"/>
                  </a:lnTo>
                  <a:lnTo>
                    <a:pt x="67775" y="7014"/>
                  </a:lnTo>
                  <a:lnTo>
                    <a:pt x="58903" y="2214"/>
                  </a:lnTo>
                  <a:lnTo>
                    <a:pt x="39686" y="0"/>
                  </a:lnTo>
                  <a:lnTo>
                    <a:pt x="29648" y="1047"/>
                  </a:lnTo>
                  <a:lnTo>
                    <a:pt x="21786" y="5255"/>
                  </a:lnTo>
                  <a:lnTo>
                    <a:pt x="9931" y="19289"/>
                  </a:lnTo>
                  <a:lnTo>
                    <a:pt x="2270" y="52510"/>
                  </a:lnTo>
                  <a:lnTo>
                    <a:pt x="0" y="91989"/>
                  </a:lnTo>
                  <a:lnTo>
                    <a:pt x="5708" y="116329"/>
                  </a:lnTo>
                  <a:lnTo>
                    <a:pt x="10505" y="127733"/>
                  </a:lnTo>
                  <a:lnTo>
                    <a:pt x="17213" y="134165"/>
                  </a:lnTo>
                  <a:lnTo>
                    <a:pt x="25195" y="137284"/>
                  </a:lnTo>
                  <a:lnTo>
                    <a:pt x="34025" y="138193"/>
                  </a:lnTo>
                  <a:lnTo>
                    <a:pt x="41082" y="135290"/>
                  </a:lnTo>
                  <a:lnTo>
                    <a:pt x="52043" y="122706"/>
                  </a:lnTo>
                  <a:lnTo>
                    <a:pt x="75976" y="65718"/>
                  </a:lnTo>
                  <a:lnTo>
                    <a:pt x="79578" y="63576"/>
                  </a:lnTo>
                  <a:lnTo>
                    <a:pt x="83149" y="66828"/>
                  </a:lnTo>
                  <a:lnTo>
                    <a:pt x="97285" y="100080"/>
                  </a:lnTo>
                  <a:lnTo>
                    <a:pt x="104312" y="106372"/>
                  </a:lnTo>
                  <a:lnTo>
                    <a:pt x="133050" y="115227"/>
                  </a:lnTo>
                  <a:lnTo>
                    <a:pt x="156971" y="1189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707811" y="1358176"/>
              <a:ext cx="39920" cy="336913"/>
            </a:xfrm>
            <a:custGeom>
              <a:avLst/>
              <a:gdLst/>
              <a:ahLst/>
              <a:cxnLst/>
              <a:rect l="0" t="0" r="0" b="0"/>
              <a:pathLst>
                <a:path w="39920" h="336913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9" y="126720"/>
                  </a:lnTo>
                  <a:lnTo>
                    <a:pt x="15306" y="179319"/>
                  </a:lnTo>
                  <a:lnTo>
                    <a:pt x="21279" y="240488"/>
                  </a:lnTo>
                  <a:lnTo>
                    <a:pt x="35558" y="302550"/>
                  </a:lnTo>
                  <a:lnTo>
                    <a:pt x="39919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069494" y="1332508"/>
              <a:ext cx="265080" cy="320467"/>
            </a:xfrm>
            <a:custGeom>
              <a:avLst/>
              <a:gdLst/>
              <a:ahLst/>
              <a:cxnLst/>
              <a:rect l="0" t="0" r="0" b="0"/>
              <a:pathLst>
                <a:path w="265080" h="320467">
                  <a:moveTo>
                    <a:pt x="67791" y="320466"/>
                  </a:moveTo>
                  <a:lnTo>
                    <a:pt x="56338" y="271535"/>
                  </a:lnTo>
                  <a:lnTo>
                    <a:pt x="49579" y="223689"/>
                  </a:lnTo>
                  <a:lnTo>
                    <a:pt x="41338" y="175588"/>
                  </a:lnTo>
                  <a:lnTo>
                    <a:pt x="23181" y="117413"/>
                  </a:lnTo>
                  <a:lnTo>
                    <a:pt x="4753" y="58243"/>
                  </a:lnTo>
                  <a:lnTo>
                    <a:pt x="0" y="36636"/>
                  </a:lnTo>
                  <a:lnTo>
                    <a:pt x="1786" y="15335"/>
                  </a:lnTo>
                  <a:lnTo>
                    <a:pt x="7410" y="8251"/>
                  </a:lnTo>
                  <a:lnTo>
                    <a:pt x="26137" y="379"/>
                  </a:lnTo>
                  <a:lnTo>
                    <a:pt x="46938" y="0"/>
                  </a:lnTo>
                  <a:lnTo>
                    <a:pt x="67881" y="4901"/>
                  </a:lnTo>
                  <a:lnTo>
                    <a:pt x="126034" y="33649"/>
                  </a:lnTo>
                  <a:lnTo>
                    <a:pt x="182955" y="67909"/>
                  </a:lnTo>
                  <a:lnTo>
                    <a:pt x="220001" y="95883"/>
                  </a:lnTo>
                  <a:lnTo>
                    <a:pt x="242611" y="122511"/>
                  </a:lnTo>
                  <a:lnTo>
                    <a:pt x="258540" y="158217"/>
                  </a:lnTo>
                  <a:lnTo>
                    <a:pt x="265079" y="198433"/>
                  </a:lnTo>
                  <a:lnTo>
                    <a:pt x="261427" y="234395"/>
                  </a:lnTo>
                  <a:lnTo>
                    <a:pt x="247347" y="267277"/>
                  </a:lnTo>
                  <a:lnTo>
                    <a:pt x="222768" y="293658"/>
                  </a:lnTo>
                  <a:lnTo>
                    <a:pt x="193258" y="310703"/>
                  </a:lnTo>
                  <a:lnTo>
                    <a:pt x="151110" y="317573"/>
                  </a:lnTo>
                  <a:lnTo>
                    <a:pt x="94040" y="311489"/>
                  </a:lnTo>
                  <a:lnTo>
                    <a:pt x="36205" y="2994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389969" y="1579274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3119" y="4269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400497" y="147398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463668" y="1495046"/>
              <a:ext cx="105286" cy="139576"/>
            </a:xfrm>
            <a:custGeom>
              <a:avLst/>
              <a:gdLst/>
              <a:ahLst/>
              <a:cxnLst/>
              <a:rect l="0" t="0" r="0" b="0"/>
              <a:pathLst>
                <a:path w="105286" h="139576">
                  <a:moveTo>
                    <a:pt x="0" y="63171"/>
                  </a:moveTo>
                  <a:lnTo>
                    <a:pt x="19128" y="117046"/>
                  </a:lnTo>
                  <a:lnTo>
                    <a:pt x="30338" y="137418"/>
                  </a:lnTo>
                  <a:lnTo>
                    <a:pt x="33094" y="139575"/>
                  </a:lnTo>
                  <a:lnTo>
                    <a:pt x="33761" y="136334"/>
                  </a:lnTo>
                  <a:lnTo>
                    <a:pt x="24636" y="84894"/>
                  </a:lnTo>
                  <a:lnTo>
                    <a:pt x="22648" y="58398"/>
                  </a:lnTo>
                  <a:lnTo>
                    <a:pt x="28003" y="37263"/>
                  </a:lnTo>
                  <a:lnTo>
                    <a:pt x="32707" y="28352"/>
                  </a:lnTo>
                  <a:lnTo>
                    <a:pt x="47292" y="15330"/>
                  </a:lnTo>
                  <a:lnTo>
                    <a:pt x="65472" y="681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632124" y="1506188"/>
              <a:ext cx="74332" cy="167844"/>
            </a:xfrm>
            <a:custGeom>
              <a:avLst/>
              <a:gdLst/>
              <a:ahLst/>
              <a:cxnLst/>
              <a:rect l="0" t="0" r="0" b="0"/>
              <a:pathLst>
                <a:path w="74332" h="167844">
                  <a:moveTo>
                    <a:pt x="0" y="73086"/>
                  </a:moveTo>
                  <a:lnTo>
                    <a:pt x="31282" y="63511"/>
                  </a:lnTo>
                  <a:lnTo>
                    <a:pt x="69688" y="33683"/>
                  </a:lnTo>
                  <a:lnTo>
                    <a:pt x="73365" y="25760"/>
                  </a:lnTo>
                  <a:lnTo>
                    <a:pt x="74331" y="7599"/>
                  </a:lnTo>
                  <a:lnTo>
                    <a:pt x="69441" y="2522"/>
                  </a:lnTo>
                  <a:lnTo>
                    <a:pt x="61502" y="307"/>
                  </a:lnTo>
                  <a:lnTo>
                    <a:pt x="51530" y="0"/>
                  </a:lnTo>
                  <a:lnTo>
                    <a:pt x="31091" y="9018"/>
                  </a:lnTo>
                  <a:lnTo>
                    <a:pt x="20727" y="16336"/>
                  </a:lnTo>
                  <a:lnTo>
                    <a:pt x="13818" y="25894"/>
                  </a:lnTo>
                  <a:lnTo>
                    <a:pt x="6141" y="48992"/>
                  </a:lnTo>
                  <a:lnTo>
                    <a:pt x="9619" y="108015"/>
                  </a:lnTo>
                  <a:lnTo>
                    <a:pt x="15193" y="133064"/>
                  </a:lnTo>
                  <a:lnTo>
                    <a:pt x="20657" y="142317"/>
                  </a:lnTo>
                  <a:lnTo>
                    <a:pt x="36087" y="155718"/>
                  </a:lnTo>
                  <a:lnTo>
                    <a:pt x="51524" y="162454"/>
                  </a:lnTo>
                  <a:lnTo>
                    <a:pt x="73699" y="1678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810820" y="1524663"/>
              <a:ext cx="95046" cy="132962"/>
            </a:xfrm>
            <a:custGeom>
              <a:avLst/>
              <a:gdLst/>
              <a:ahLst/>
              <a:cxnLst/>
              <a:rect l="0" t="0" r="0" b="0"/>
              <a:pathLst>
                <a:path w="95046" h="132962">
                  <a:moveTo>
                    <a:pt x="84516" y="33554"/>
                  </a:moveTo>
                  <a:lnTo>
                    <a:pt x="78927" y="16787"/>
                  </a:lnTo>
                  <a:lnTo>
                    <a:pt x="66825" y="5435"/>
                  </a:lnTo>
                  <a:lnTo>
                    <a:pt x="58684" y="770"/>
                  </a:lnTo>
                  <a:lnTo>
                    <a:pt x="49747" y="0"/>
                  </a:lnTo>
                  <a:lnTo>
                    <a:pt x="30459" y="5383"/>
                  </a:lnTo>
                  <a:lnTo>
                    <a:pt x="13308" y="18694"/>
                  </a:lnTo>
                  <a:lnTo>
                    <a:pt x="5458" y="27157"/>
                  </a:lnTo>
                  <a:lnTo>
                    <a:pt x="1395" y="36308"/>
                  </a:lnTo>
                  <a:lnTo>
                    <a:pt x="0" y="55835"/>
                  </a:lnTo>
                  <a:lnTo>
                    <a:pt x="5792" y="86559"/>
                  </a:lnTo>
                  <a:lnTo>
                    <a:pt x="20507" y="117890"/>
                  </a:lnTo>
                  <a:lnTo>
                    <a:pt x="28975" y="124873"/>
                  </a:lnTo>
                  <a:lnTo>
                    <a:pt x="50863" y="132632"/>
                  </a:lnTo>
                  <a:lnTo>
                    <a:pt x="69949" y="132961"/>
                  </a:lnTo>
                  <a:lnTo>
                    <a:pt x="95045" y="128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000621" y="1358176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1" y="57264"/>
                  </a:lnTo>
                  <a:lnTo>
                    <a:pt x="1" y="106654"/>
                  </a:lnTo>
                  <a:lnTo>
                    <a:pt x="1" y="158333"/>
                  </a:lnTo>
                  <a:lnTo>
                    <a:pt x="3120" y="207570"/>
                  </a:lnTo>
                  <a:lnTo>
                    <a:pt x="14655" y="266129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926922" y="1468400"/>
              <a:ext cx="178985" cy="16119"/>
            </a:xfrm>
            <a:custGeom>
              <a:avLst/>
              <a:gdLst/>
              <a:ahLst/>
              <a:cxnLst/>
              <a:rect l="0" t="0" r="0" b="0"/>
              <a:pathLst>
                <a:path w="178985" h="16119">
                  <a:moveTo>
                    <a:pt x="178984" y="5589"/>
                  </a:moveTo>
                  <a:lnTo>
                    <a:pt x="162217" y="0"/>
                  </a:lnTo>
                  <a:lnTo>
                    <a:pt x="103539" y="4044"/>
                  </a:lnTo>
                  <a:lnTo>
                    <a:pt x="43270" y="12621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137492" y="1537160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58617"/>
                  </a:lnTo>
                  <a:lnTo>
                    <a:pt x="8333" y="114189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169077" y="14529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228299" y="1537160"/>
              <a:ext cx="105875" cy="147457"/>
            </a:xfrm>
            <a:custGeom>
              <a:avLst/>
              <a:gdLst/>
              <a:ahLst/>
              <a:cxnLst/>
              <a:rect l="0" t="0" r="0" b="0"/>
              <a:pathLst>
                <a:path w="105875" h="147457">
                  <a:moveTo>
                    <a:pt x="77649" y="0"/>
                  </a:moveTo>
                  <a:lnTo>
                    <a:pt x="46367" y="9576"/>
                  </a:lnTo>
                  <a:lnTo>
                    <a:pt x="30211" y="20244"/>
                  </a:lnTo>
                  <a:lnTo>
                    <a:pt x="18351" y="35903"/>
                  </a:lnTo>
                  <a:lnTo>
                    <a:pt x="1205" y="80142"/>
                  </a:lnTo>
                  <a:lnTo>
                    <a:pt x="0" y="103469"/>
                  </a:lnTo>
                  <a:lnTo>
                    <a:pt x="4534" y="124365"/>
                  </a:lnTo>
                  <a:lnTo>
                    <a:pt x="14348" y="141451"/>
                  </a:lnTo>
                  <a:lnTo>
                    <a:pt x="22580" y="145774"/>
                  </a:lnTo>
                  <a:lnTo>
                    <a:pt x="44205" y="147456"/>
                  </a:lnTo>
                  <a:lnTo>
                    <a:pt x="77098" y="136238"/>
                  </a:lnTo>
                  <a:lnTo>
                    <a:pt x="92222" y="121381"/>
                  </a:lnTo>
                  <a:lnTo>
                    <a:pt x="97893" y="112507"/>
                  </a:lnTo>
                  <a:lnTo>
                    <a:pt x="105874" y="77659"/>
                  </a:lnTo>
                  <a:lnTo>
                    <a:pt x="102650" y="43287"/>
                  </a:lnTo>
                  <a:lnTo>
                    <a:pt x="94219" y="2469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369119" y="1519991"/>
              <a:ext cx="140207" cy="178544"/>
            </a:xfrm>
            <a:custGeom>
              <a:avLst/>
              <a:gdLst/>
              <a:ahLst/>
              <a:cxnLst/>
              <a:rect l="0" t="0" r="0" b="0"/>
              <a:pathLst>
                <a:path w="140207" h="178544">
                  <a:moveTo>
                    <a:pt x="0" y="48755"/>
                  </a:moveTo>
                  <a:lnTo>
                    <a:pt x="14654" y="110847"/>
                  </a:lnTo>
                  <a:lnTo>
                    <a:pt x="31667" y="164426"/>
                  </a:lnTo>
                  <a:lnTo>
                    <a:pt x="36301" y="178543"/>
                  </a:lnTo>
                  <a:lnTo>
                    <a:pt x="17184" y="115767"/>
                  </a:lnTo>
                  <a:lnTo>
                    <a:pt x="11843" y="62165"/>
                  </a:lnTo>
                  <a:lnTo>
                    <a:pt x="13258" y="22832"/>
                  </a:lnTo>
                  <a:lnTo>
                    <a:pt x="21880" y="3698"/>
                  </a:lnTo>
                  <a:lnTo>
                    <a:pt x="29794" y="0"/>
                  </a:lnTo>
                  <a:lnTo>
                    <a:pt x="51067" y="2129"/>
                  </a:lnTo>
                  <a:lnTo>
                    <a:pt x="78172" y="16482"/>
                  </a:lnTo>
                  <a:lnTo>
                    <a:pt x="128533" y="73681"/>
                  </a:lnTo>
                  <a:lnTo>
                    <a:pt x="138234" y="92588"/>
                  </a:lnTo>
                  <a:lnTo>
                    <a:pt x="140206" y="112690"/>
                  </a:lnTo>
                  <a:lnTo>
                    <a:pt x="136870" y="1435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593496" y="1473989"/>
              <a:ext cx="124728" cy="231628"/>
            </a:xfrm>
            <a:custGeom>
              <a:avLst/>
              <a:gdLst/>
              <a:ahLst/>
              <a:cxnLst/>
              <a:rect l="0" t="0" r="0" b="0"/>
              <a:pathLst>
                <a:path w="124728" h="231628">
                  <a:moveTo>
                    <a:pt x="80949" y="0"/>
                  </a:moveTo>
                  <a:lnTo>
                    <a:pt x="58593" y="0"/>
                  </a:lnTo>
                  <a:lnTo>
                    <a:pt x="27922" y="11179"/>
                  </a:lnTo>
                  <a:lnTo>
                    <a:pt x="13317" y="26025"/>
                  </a:lnTo>
                  <a:lnTo>
                    <a:pt x="4097" y="45492"/>
                  </a:lnTo>
                  <a:lnTo>
                    <a:pt x="0" y="69742"/>
                  </a:lnTo>
                  <a:lnTo>
                    <a:pt x="2416" y="80420"/>
                  </a:lnTo>
                  <a:lnTo>
                    <a:pt x="14460" y="98523"/>
                  </a:lnTo>
                  <a:lnTo>
                    <a:pt x="34631" y="108129"/>
                  </a:lnTo>
                  <a:lnTo>
                    <a:pt x="69175" y="119776"/>
                  </a:lnTo>
                  <a:lnTo>
                    <a:pt x="106699" y="144672"/>
                  </a:lnTo>
                  <a:lnTo>
                    <a:pt x="123804" y="170768"/>
                  </a:lnTo>
                  <a:lnTo>
                    <a:pt x="124727" y="180526"/>
                  </a:lnTo>
                  <a:lnTo>
                    <a:pt x="119513" y="200727"/>
                  </a:lnTo>
                  <a:lnTo>
                    <a:pt x="106278" y="215164"/>
                  </a:lnTo>
                  <a:lnTo>
                    <a:pt x="97835" y="220652"/>
                  </a:lnTo>
                  <a:lnTo>
                    <a:pt x="63595" y="228375"/>
                  </a:lnTo>
                  <a:lnTo>
                    <a:pt x="17778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05326" y="1810901"/>
              <a:ext cx="3390177" cy="115815"/>
            </a:xfrm>
            <a:custGeom>
              <a:avLst/>
              <a:gdLst/>
              <a:ahLst/>
              <a:cxnLst/>
              <a:rect l="0" t="0" r="0" b="0"/>
              <a:pathLst>
                <a:path w="3390177" h="115815">
                  <a:moveTo>
                    <a:pt x="3390176" y="0"/>
                  </a:moveTo>
                  <a:lnTo>
                    <a:pt x="3336031" y="0"/>
                  </a:lnTo>
                  <a:lnTo>
                    <a:pt x="3274382" y="7236"/>
                  </a:lnTo>
                  <a:lnTo>
                    <a:pt x="3221031" y="9878"/>
                  </a:lnTo>
                  <a:lnTo>
                    <a:pt x="3165432" y="10400"/>
                  </a:lnTo>
                  <a:lnTo>
                    <a:pt x="3109389" y="10503"/>
                  </a:lnTo>
                  <a:lnTo>
                    <a:pt x="3053259" y="10524"/>
                  </a:lnTo>
                  <a:lnTo>
                    <a:pt x="2991522" y="10528"/>
                  </a:lnTo>
                  <a:lnTo>
                    <a:pt x="2930237" y="10528"/>
                  </a:lnTo>
                  <a:lnTo>
                    <a:pt x="2881371" y="10528"/>
                  </a:lnTo>
                  <a:lnTo>
                    <a:pt x="2825464" y="7409"/>
                  </a:lnTo>
                  <a:lnTo>
                    <a:pt x="2774690" y="1464"/>
                  </a:lnTo>
                  <a:lnTo>
                    <a:pt x="2711195" y="289"/>
                  </a:lnTo>
                  <a:lnTo>
                    <a:pt x="2659712" y="86"/>
                  </a:lnTo>
                  <a:lnTo>
                    <a:pt x="2607413" y="1195"/>
                  </a:lnTo>
                  <a:lnTo>
                    <a:pt x="2556042" y="7243"/>
                  </a:lnTo>
                  <a:lnTo>
                    <a:pt x="2493050" y="9880"/>
                  </a:lnTo>
                  <a:lnTo>
                    <a:pt x="2441959" y="10336"/>
                  </a:lnTo>
                  <a:lnTo>
                    <a:pt x="2392895" y="13591"/>
                  </a:lnTo>
                  <a:lnTo>
                    <a:pt x="2334395" y="19582"/>
                  </a:lnTo>
                  <a:lnTo>
                    <a:pt x="2286285" y="20620"/>
                  </a:lnTo>
                  <a:lnTo>
                    <a:pt x="2224862" y="28206"/>
                  </a:lnTo>
                  <a:lnTo>
                    <a:pt x="2175972" y="30584"/>
                  </a:lnTo>
                  <a:lnTo>
                    <a:pt x="2113818" y="31388"/>
                  </a:lnTo>
                  <a:lnTo>
                    <a:pt x="2062871" y="31527"/>
                  </a:lnTo>
                  <a:lnTo>
                    <a:pt x="2010731" y="31568"/>
                  </a:lnTo>
                  <a:lnTo>
                    <a:pt x="1961357" y="31581"/>
                  </a:lnTo>
                  <a:lnTo>
                    <a:pt x="1913973" y="31584"/>
                  </a:lnTo>
                  <a:lnTo>
                    <a:pt x="1862888" y="31585"/>
                  </a:lnTo>
                  <a:lnTo>
                    <a:pt x="1810707" y="31585"/>
                  </a:lnTo>
                  <a:lnTo>
                    <a:pt x="1758201" y="31586"/>
                  </a:lnTo>
                  <a:lnTo>
                    <a:pt x="1705600" y="34705"/>
                  </a:lnTo>
                  <a:lnTo>
                    <a:pt x="1652969" y="39919"/>
                  </a:lnTo>
                  <a:lnTo>
                    <a:pt x="1600330" y="38344"/>
                  </a:lnTo>
                  <a:lnTo>
                    <a:pt x="1547688" y="33588"/>
                  </a:lnTo>
                  <a:lnTo>
                    <a:pt x="1495047" y="32179"/>
                  </a:lnTo>
                  <a:lnTo>
                    <a:pt x="1436035" y="37292"/>
                  </a:lnTo>
                  <a:lnTo>
                    <a:pt x="1373772" y="41162"/>
                  </a:lnTo>
                  <a:lnTo>
                    <a:pt x="1322503" y="41832"/>
                  </a:lnTo>
                  <a:lnTo>
                    <a:pt x="1270267" y="42031"/>
                  </a:lnTo>
                  <a:lnTo>
                    <a:pt x="1217745" y="42089"/>
                  </a:lnTo>
                  <a:lnTo>
                    <a:pt x="1165139" y="42107"/>
                  </a:lnTo>
                  <a:lnTo>
                    <a:pt x="1112507" y="42112"/>
                  </a:lnTo>
                  <a:lnTo>
                    <a:pt x="1059867" y="43283"/>
                  </a:lnTo>
                  <a:lnTo>
                    <a:pt x="1007226" y="49349"/>
                  </a:lnTo>
                  <a:lnTo>
                    <a:pt x="953414" y="51667"/>
                  </a:lnTo>
                  <a:lnTo>
                    <a:pt x="897045" y="53523"/>
                  </a:lnTo>
                  <a:lnTo>
                    <a:pt x="838540" y="60919"/>
                  </a:lnTo>
                  <a:lnTo>
                    <a:pt x="788529" y="62504"/>
                  </a:lnTo>
                  <a:lnTo>
                    <a:pt x="730407" y="68629"/>
                  </a:lnTo>
                  <a:lnTo>
                    <a:pt x="668320" y="73868"/>
                  </a:lnTo>
                  <a:lnTo>
                    <a:pt x="617081" y="80638"/>
                  </a:lnTo>
                  <a:lnTo>
                    <a:pt x="564854" y="83164"/>
                  </a:lnTo>
                  <a:lnTo>
                    <a:pt x="512335" y="83913"/>
                  </a:lnTo>
                  <a:lnTo>
                    <a:pt x="462069" y="85304"/>
                  </a:lnTo>
                  <a:lnTo>
                    <a:pt x="406218" y="92543"/>
                  </a:lnTo>
                  <a:lnTo>
                    <a:pt x="345143" y="94319"/>
                  </a:lnTo>
                  <a:lnTo>
                    <a:pt x="288018" y="95840"/>
                  </a:lnTo>
                  <a:lnTo>
                    <a:pt x="231674" y="103073"/>
                  </a:lnTo>
                  <a:lnTo>
                    <a:pt x="175484" y="110437"/>
                  </a:lnTo>
                  <a:lnTo>
                    <a:pt x="119325" y="114752"/>
                  </a:lnTo>
                  <a:lnTo>
                    <a:pt x="63171" y="115604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948186" y="1558217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61670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4237535" y="1312359"/>
            <a:ext cx="5059129" cy="656471"/>
            <a:chOff x="4237535" y="1312359"/>
            <a:chExt cx="5059129" cy="656471"/>
          </a:xfrm>
        </p:grpSpPr>
        <p:sp>
          <p:nvSpPr>
            <p:cNvPr id="36" name="Freeform 35"/>
            <p:cNvSpPr/>
            <p:nvPr/>
          </p:nvSpPr>
          <p:spPr>
            <a:xfrm>
              <a:off x="4237535" y="1312359"/>
              <a:ext cx="274000" cy="466958"/>
            </a:xfrm>
            <a:custGeom>
              <a:avLst/>
              <a:gdLst/>
              <a:ahLst/>
              <a:cxnLst/>
              <a:rect l="0" t="0" r="0" b="0"/>
              <a:pathLst>
                <a:path w="274000" h="466958">
                  <a:moveTo>
                    <a:pt x="37035" y="466957"/>
                  </a:moveTo>
                  <a:lnTo>
                    <a:pt x="27970" y="408340"/>
                  </a:lnTo>
                  <a:lnTo>
                    <a:pt x="26795" y="345760"/>
                  </a:lnTo>
                  <a:lnTo>
                    <a:pt x="25422" y="293266"/>
                  </a:lnTo>
                  <a:lnTo>
                    <a:pt x="19296" y="233779"/>
                  </a:lnTo>
                  <a:lnTo>
                    <a:pt x="15791" y="175209"/>
                  </a:lnTo>
                  <a:lnTo>
                    <a:pt x="7839" y="115959"/>
                  </a:lnTo>
                  <a:lnTo>
                    <a:pt x="6157" y="65820"/>
                  </a:lnTo>
                  <a:lnTo>
                    <a:pt x="0" y="7654"/>
                  </a:lnTo>
                  <a:lnTo>
                    <a:pt x="646" y="1658"/>
                  </a:lnTo>
                  <a:lnTo>
                    <a:pt x="3417" y="0"/>
                  </a:lnTo>
                  <a:lnTo>
                    <a:pt x="7604" y="1234"/>
                  </a:lnTo>
                  <a:lnTo>
                    <a:pt x="24675" y="30917"/>
                  </a:lnTo>
                  <a:lnTo>
                    <a:pt x="44169" y="91010"/>
                  </a:lnTo>
                  <a:lnTo>
                    <a:pt x="69336" y="148460"/>
                  </a:lnTo>
                  <a:lnTo>
                    <a:pt x="91248" y="209591"/>
                  </a:lnTo>
                  <a:lnTo>
                    <a:pt x="118812" y="266299"/>
                  </a:lnTo>
                  <a:lnTo>
                    <a:pt x="145224" y="326913"/>
                  </a:lnTo>
                  <a:lnTo>
                    <a:pt x="187808" y="388588"/>
                  </a:lnTo>
                  <a:lnTo>
                    <a:pt x="197212" y="397163"/>
                  </a:lnTo>
                  <a:lnTo>
                    <a:pt x="208160" y="401710"/>
                  </a:lnTo>
                  <a:lnTo>
                    <a:pt x="232804" y="403643"/>
                  </a:lnTo>
                  <a:lnTo>
                    <a:pt x="242417" y="399011"/>
                  </a:lnTo>
                  <a:lnTo>
                    <a:pt x="256217" y="381387"/>
                  </a:lnTo>
                  <a:lnTo>
                    <a:pt x="267373" y="329604"/>
                  </a:lnTo>
                  <a:lnTo>
                    <a:pt x="273999" y="275351"/>
                  </a:lnTo>
                  <a:lnTo>
                    <a:pt x="270763" y="220542"/>
                  </a:lnTo>
                  <a:lnTo>
                    <a:pt x="269284" y="161538"/>
                  </a:lnTo>
                  <a:lnTo>
                    <a:pt x="268846" y="107661"/>
                  </a:lnTo>
                  <a:lnTo>
                    <a:pt x="265578" y="50061"/>
                  </a:lnTo>
                  <a:lnTo>
                    <a:pt x="258133" y="37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583013" y="1589254"/>
              <a:ext cx="119948" cy="160872"/>
            </a:xfrm>
            <a:custGeom>
              <a:avLst/>
              <a:gdLst/>
              <a:ahLst/>
              <a:cxnLst/>
              <a:rect l="0" t="0" r="0" b="0"/>
              <a:pathLst>
                <a:path w="119948" h="160872">
                  <a:moveTo>
                    <a:pt x="91640" y="21606"/>
                  </a:moveTo>
                  <a:lnTo>
                    <a:pt x="80461" y="4838"/>
                  </a:lnTo>
                  <a:lnTo>
                    <a:pt x="72489" y="1069"/>
                  </a:lnTo>
                  <a:lnTo>
                    <a:pt x="51153" y="0"/>
                  </a:lnTo>
                  <a:lnTo>
                    <a:pt x="32311" y="6544"/>
                  </a:lnTo>
                  <a:lnTo>
                    <a:pt x="24011" y="11564"/>
                  </a:lnTo>
                  <a:lnTo>
                    <a:pt x="11670" y="26502"/>
                  </a:lnTo>
                  <a:lnTo>
                    <a:pt x="3455" y="46008"/>
                  </a:lnTo>
                  <a:lnTo>
                    <a:pt x="0" y="82129"/>
                  </a:lnTo>
                  <a:lnTo>
                    <a:pt x="11794" y="137070"/>
                  </a:lnTo>
                  <a:lnTo>
                    <a:pt x="17352" y="145375"/>
                  </a:lnTo>
                  <a:lnTo>
                    <a:pt x="32887" y="157723"/>
                  </a:lnTo>
                  <a:lnTo>
                    <a:pt x="51489" y="160871"/>
                  </a:lnTo>
                  <a:lnTo>
                    <a:pt x="71455" y="157201"/>
                  </a:lnTo>
                  <a:lnTo>
                    <a:pt x="92027" y="147771"/>
                  </a:lnTo>
                  <a:lnTo>
                    <a:pt x="106630" y="132661"/>
                  </a:lnTo>
                  <a:lnTo>
                    <a:pt x="115850" y="113078"/>
                  </a:lnTo>
                  <a:lnTo>
                    <a:pt x="119947" y="88776"/>
                  </a:lnTo>
                  <a:lnTo>
                    <a:pt x="115529" y="65497"/>
                  </a:lnTo>
                  <a:lnTo>
                    <a:pt x="102168" y="216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737823" y="1621388"/>
              <a:ext cx="105287" cy="151018"/>
            </a:xfrm>
            <a:custGeom>
              <a:avLst/>
              <a:gdLst/>
              <a:ahLst/>
              <a:cxnLst/>
              <a:rect l="0" t="0" r="0" b="0"/>
              <a:pathLst>
                <a:path w="105287" h="151018">
                  <a:moveTo>
                    <a:pt x="0" y="42114"/>
                  </a:moveTo>
                  <a:lnTo>
                    <a:pt x="25194" y="95989"/>
                  </a:lnTo>
                  <a:lnTo>
                    <a:pt x="46541" y="151017"/>
                  </a:lnTo>
                  <a:lnTo>
                    <a:pt x="27702" y="93665"/>
                  </a:lnTo>
                  <a:lnTo>
                    <a:pt x="16304" y="52427"/>
                  </a:lnTo>
                  <a:lnTo>
                    <a:pt x="18165" y="31490"/>
                  </a:lnTo>
                  <a:lnTo>
                    <a:pt x="22639" y="23333"/>
                  </a:lnTo>
                  <a:lnTo>
                    <a:pt x="36968" y="11150"/>
                  </a:lnTo>
                  <a:lnTo>
                    <a:pt x="58155" y="4956"/>
                  </a:lnTo>
                  <a:lnTo>
                    <a:pt x="1052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927336" y="1421347"/>
              <a:ext cx="31587" cy="368498"/>
            </a:xfrm>
            <a:custGeom>
              <a:avLst/>
              <a:gdLst/>
              <a:ahLst/>
              <a:cxnLst/>
              <a:rect l="0" t="0" r="0" b="0"/>
              <a:pathLst>
                <a:path w="31587" h="368498">
                  <a:moveTo>
                    <a:pt x="0" y="0"/>
                  </a:moveTo>
                  <a:lnTo>
                    <a:pt x="3120" y="60383"/>
                  </a:lnTo>
                  <a:lnTo>
                    <a:pt x="8334" y="114987"/>
                  </a:lnTo>
                  <a:lnTo>
                    <a:pt x="12998" y="171330"/>
                  </a:lnTo>
                  <a:lnTo>
                    <a:pt x="18670" y="229359"/>
                  </a:lnTo>
                  <a:lnTo>
                    <a:pt x="23469" y="280478"/>
                  </a:lnTo>
                  <a:lnTo>
                    <a:pt x="29983" y="339672"/>
                  </a:lnTo>
                  <a:lnTo>
                    <a:pt x="31586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864165" y="1600331"/>
              <a:ext cx="189515" cy="42115"/>
            </a:xfrm>
            <a:custGeom>
              <a:avLst/>
              <a:gdLst/>
              <a:ahLst/>
              <a:cxnLst/>
              <a:rect l="0" t="0" r="0" b="0"/>
              <a:pathLst>
                <a:path w="189515" h="42115">
                  <a:moveTo>
                    <a:pt x="189514" y="0"/>
                  </a:moveTo>
                  <a:lnTo>
                    <a:pt x="146822" y="3120"/>
                  </a:lnTo>
                  <a:lnTo>
                    <a:pt x="93511" y="16789"/>
                  </a:lnTo>
                  <a:lnTo>
                    <a:pt x="33039" y="2608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032621" y="1400290"/>
              <a:ext cx="168457" cy="379027"/>
            </a:xfrm>
            <a:custGeom>
              <a:avLst/>
              <a:gdLst/>
              <a:ahLst/>
              <a:cxnLst/>
              <a:rect l="0" t="0" r="0" b="0"/>
              <a:pathLst>
                <a:path w="168457" h="379027">
                  <a:moveTo>
                    <a:pt x="0" y="0"/>
                  </a:moveTo>
                  <a:lnTo>
                    <a:pt x="8334" y="57264"/>
                  </a:lnTo>
                  <a:lnTo>
                    <a:pt x="15684" y="112567"/>
                  </a:lnTo>
                  <a:lnTo>
                    <a:pt x="28402" y="160795"/>
                  </a:lnTo>
                  <a:lnTo>
                    <a:pt x="37531" y="213369"/>
                  </a:lnTo>
                  <a:lnTo>
                    <a:pt x="41927" y="266511"/>
                  </a:lnTo>
                  <a:lnTo>
                    <a:pt x="48948" y="318132"/>
                  </a:lnTo>
                  <a:lnTo>
                    <a:pt x="51548" y="354224"/>
                  </a:lnTo>
                  <a:lnTo>
                    <a:pt x="51913" y="353133"/>
                  </a:lnTo>
                  <a:lnTo>
                    <a:pt x="55546" y="332359"/>
                  </a:lnTo>
                  <a:lnTo>
                    <a:pt x="71743" y="284839"/>
                  </a:lnTo>
                  <a:lnTo>
                    <a:pt x="82969" y="268535"/>
                  </a:lnTo>
                  <a:lnTo>
                    <a:pt x="90407" y="264421"/>
                  </a:lnTo>
                  <a:lnTo>
                    <a:pt x="108031" y="262969"/>
                  </a:lnTo>
                  <a:lnTo>
                    <a:pt x="124443" y="269343"/>
                  </a:lnTo>
                  <a:lnTo>
                    <a:pt x="132095" y="274319"/>
                  </a:lnTo>
                  <a:lnTo>
                    <a:pt x="143717" y="289205"/>
                  </a:lnTo>
                  <a:lnTo>
                    <a:pt x="160710" y="332947"/>
                  </a:lnTo>
                  <a:lnTo>
                    <a:pt x="168456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295834" y="1758259"/>
              <a:ext cx="55978" cy="126343"/>
            </a:xfrm>
            <a:custGeom>
              <a:avLst/>
              <a:gdLst/>
              <a:ahLst/>
              <a:cxnLst/>
              <a:rect l="0" t="0" r="0" b="0"/>
              <a:pathLst>
                <a:path w="55978" h="126343">
                  <a:moveTo>
                    <a:pt x="0" y="0"/>
                  </a:moveTo>
                  <a:lnTo>
                    <a:pt x="38373" y="29308"/>
                  </a:lnTo>
                  <a:lnTo>
                    <a:pt x="54004" y="55087"/>
                  </a:lnTo>
                  <a:lnTo>
                    <a:pt x="55977" y="74786"/>
                  </a:lnTo>
                  <a:lnTo>
                    <a:pt x="51785" y="94069"/>
                  </a:lnTo>
                  <a:lnTo>
                    <a:pt x="42123" y="110439"/>
                  </a:lnTo>
                  <a:lnTo>
                    <a:pt x="30030" y="119274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513013" y="1371888"/>
              <a:ext cx="259917" cy="390308"/>
            </a:xfrm>
            <a:custGeom>
              <a:avLst/>
              <a:gdLst/>
              <a:ahLst/>
              <a:cxnLst/>
              <a:rect l="0" t="0" r="0" b="0"/>
              <a:pathLst>
                <a:path w="259917" h="390308">
                  <a:moveTo>
                    <a:pt x="182904" y="59987"/>
                  </a:moveTo>
                  <a:lnTo>
                    <a:pt x="137123" y="12112"/>
                  </a:lnTo>
                  <a:lnTo>
                    <a:pt x="116933" y="3614"/>
                  </a:lnTo>
                  <a:lnTo>
                    <a:pt x="80429" y="0"/>
                  </a:lnTo>
                  <a:lnTo>
                    <a:pt x="57810" y="3301"/>
                  </a:lnTo>
                  <a:lnTo>
                    <a:pt x="39179" y="11787"/>
                  </a:lnTo>
                  <a:lnTo>
                    <a:pt x="30935" y="17325"/>
                  </a:lnTo>
                  <a:lnTo>
                    <a:pt x="18656" y="32837"/>
                  </a:lnTo>
                  <a:lnTo>
                    <a:pt x="1241" y="71392"/>
                  </a:lnTo>
                  <a:lnTo>
                    <a:pt x="0" y="95082"/>
                  </a:lnTo>
                  <a:lnTo>
                    <a:pt x="4517" y="118869"/>
                  </a:lnTo>
                  <a:lnTo>
                    <a:pt x="14324" y="137239"/>
                  </a:lnTo>
                  <a:lnTo>
                    <a:pt x="29601" y="150084"/>
                  </a:lnTo>
                  <a:lnTo>
                    <a:pt x="49259" y="158522"/>
                  </a:lnTo>
                  <a:lnTo>
                    <a:pt x="103125" y="167058"/>
                  </a:lnTo>
                  <a:lnTo>
                    <a:pt x="164155" y="185252"/>
                  </a:lnTo>
                  <a:lnTo>
                    <a:pt x="204460" y="211376"/>
                  </a:lnTo>
                  <a:lnTo>
                    <a:pt x="242169" y="246054"/>
                  </a:lnTo>
                  <a:lnTo>
                    <a:pt x="257916" y="272656"/>
                  </a:lnTo>
                  <a:lnTo>
                    <a:pt x="259916" y="292547"/>
                  </a:lnTo>
                  <a:lnTo>
                    <a:pt x="251668" y="333912"/>
                  </a:lnTo>
                  <a:lnTo>
                    <a:pt x="236554" y="359779"/>
                  </a:lnTo>
                  <a:lnTo>
                    <a:pt x="220786" y="371823"/>
                  </a:lnTo>
                  <a:lnTo>
                    <a:pt x="182068" y="389086"/>
                  </a:lnTo>
                  <a:lnTo>
                    <a:pt x="161475" y="390307"/>
                  </a:lnTo>
                  <a:lnTo>
                    <a:pt x="108481" y="381559"/>
                  </a:lnTo>
                  <a:lnTo>
                    <a:pt x="56562" y="3758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794680" y="1650029"/>
              <a:ext cx="132969" cy="166175"/>
            </a:xfrm>
            <a:custGeom>
              <a:avLst/>
              <a:gdLst/>
              <a:ahLst/>
              <a:cxnLst/>
              <a:rect l="0" t="0" r="0" b="0"/>
              <a:pathLst>
                <a:path w="132969" h="166175">
                  <a:moveTo>
                    <a:pt x="90750" y="24002"/>
                  </a:moveTo>
                  <a:lnTo>
                    <a:pt x="72769" y="8361"/>
                  </a:lnTo>
                  <a:lnTo>
                    <a:pt x="55852" y="282"/>
                  </a:lnTo>
                  <a:lnTo>
                    <a:pt x="47598" y="0"/>
                  </a:lnTo>
                  <a:lnTo>
                    <a:pt x="32187" y="5925"/>
                  </a:lnTo>
                  <a:lnTo>
                    <a:pt x="10356" y="22415"/>
                  </a:lnTo>
                  <a:lnTo>
                    <a:pt x="2377" y="41624"/>
                  </a:lnTo>
                  <a:lnTo>
                    <a:pt x="0" y="64589"/>
                  </a:lnTo>
                  <a:lnTo>
                    <a:pt x="11021" y="124146"/>
                  </a:lnTo>
                  <a:lnTo>
                    <a:pt x="23729" y="144939"/>
                  </a:lnTo>
                  <a:lnTo>
                    <a:pt x="32032" y="153760"/>
                  </a:lnTo>
                  <a:lnTo>
                    <a:pt x="53734" y="163560"/>
                  </a:lnTo>
                  <a:lnTo>
                    <a:pt x="66073" y="166174"/>
                  </a:lnTo>
                  <a:lnTo>
                    <a:pt x="89141" y="162839"/>
                  </a:lnTo>
                  <a:lnTo>
                    <a:pt x="100206" y="158673"/>
                  </a:lnTo>
                  <a:lnTo>
                    <a:pt x="118739" y="141568"/>
                  </a:lnTo>
                  <a:lnTo>
                    <a:pt x="126957" y="130455"/>
                  </a:lnTo>
                  <a:lnTo>
                    <a:pt x="132968" y="105629"/>
                  </a:lnTo>
                  <a:lnTo>
                    <a:pt x="130571" y="80168"/>
                  </a:lnTo>
                  <a:lnTo>
                    <a:pt x="121706" y="57153"/>
                  </a:lnTo>
                  <a:lnTo>
                    <a:pt x="106848" y="41465"/>
                  </a:lnTo>
                  <a:lnTo>
                    <a:pt x="84991" y="29176"/>
                  </a:lnTo>
                  <a:lnTo>
                    <a:pt x="69693" y="240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948600" y="1663502"/>
              <a:ext cx="114513" cy="142072"/>
            </a:xfrm>
            <a:custGeom>
              <a:avLst/>
              <a:gdLst/>
              <a:ahLst/>
              <a:cxnLst/>
              <a:rect l="0" t="0" r="0" b="0"/>
              <a:pathLst>
                <a:path w="114513" h="142072">
                  <a:moveTo>
                    <a:pt x="1" y="0"/>
                  </a:moveTo>
                  <a:lnTo>
                    <a:pt x="0" y="58617"/>
                  </a:lnTo>
                  <a:lnTo>
                    <a:pt x="5590" y="98996"/>
                  </a:lnTo>
                  <a:lnTo>
                    <a:pt x="14573" y="120428"/>
                  </a:lnTo>
                  <a:lnTo>
                    <a:pt x="20244" y="129418"/>
                  </a:lnTo>
                  <a:lnTo>
                    <a:pt x="28704" y="135412"/>
                  </a:lnTo>
                  <a:lnTo>
                    <a:pt x="50583" y="142071"/>
                  </a:lnTo>
                  <a:lnTo>
                    <a:pt x="60628" y="141508"/>
                  </a:lnTo>
                  <a:lnTo>
                    <a:pt x="78029" y="134642"/>
                  </a:lnTo>
                  <a:lnTo>
                    <a:pt x="100979" y="117623"/>
                  </a:lnTo>
                  <a:lnTo>
                    <a:pt x="109221" y="98290"/>
                  </a:lnTo>
                  <a:lnTo>
                    <a:pt x="114512" y="47751"/>
                  </a:lnTo>
                  <a:lnTo>
                    <a:pt x="1052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127585" y="1442404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0" y="0"/>
                  </a:moveTo>
                  <a:lnTo>
                    <a:pt x="5589" y="62092"/>
                  </a:lnTo>
                  <a:lnTo>
                    <a:pt x="10723" y="116987"/>
                  </a:lnTo>
                  <a:lnTo>
                    <a:pt x="17475" y="176472"/>
                  </a:lnTo>
                  <a:lnTo>
                    <a:pt x="21166" y="227633"/>
                  </a:lnTo>
                  <a:lnTo>
                    <a:pt x="29148" y="283866"/>
                  </a:lnTo>
                  <a:lnTo>
                    <a:pt x="39206" y="339735"/>
                  </a:lnTo>
                  <a:lnTo>
                    <a:pt x="42114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011772" y="1621388"/>
              <a:ext cx="242156" cy="10530"/>
            </a:xfrm>
            <a:custGeom>
              <a:avLst/>
              <a:gdLst/>
              <a:ahLst/>
              <a:cxnLst/>
              <a:rect l="0" t="0" r="0" b="0"/>
              <a:pathLst>
                <a:path w="242156" h="10530">
                  <a:moveTo>
                    <a:pt x="242155" y="0"/>
                  </a:moveTo>
                  <a:lnTo>
                    <a:pt x="183538" y="0"/>
                  </a:lnTo>
                  <a:lnTo>
                    <a:pt x="128195" y="7236"/>
                  </a:lnTo>
                  <a:lnTo>
                    <a:pt x="65270" y="9878"/>
                  </a:lnTo>
                  <a:lnTo>
                    <a:pt x="27918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222342" y="1452932"/>
              <a:ext cx="157928" cy="368499"/>
            </a:xfrm>
            <a:custGeom>
              <a:avLst/>
              <a:gdLst/>
              <a:ahLst/>
              <a:cxnLst/>
              <a:rect l="0" t="0" r="0" b="0"/>
              <a:pathLst>
                <a:path w="157928" h="368499">
                  <a:moveTo>
                    <a:pt x="0" y="0"/>
                  </a:moveTo>
                  <a:lnTo>
                    <a:pt x="3119" y="60384"/>
                  </a:lnTo>
                  <a:lnTo>
                    <a:pt x="11452" y="121227"/>
                  </a:lnTo>
                  <a:lnTo>
                    <a:pt x="21330" y="178639"/>
                  </a:lnTo>
                  <a:lnTo>
                    <a:pt x="29559" y="240658"/>
                  </a:lnTo>
                  <a:lnTo>
                    <a:pt x="38421" y="300828"/>
                  </a:lnTo>
                  <a:lnTo>
                    <a:pt x="39850" y="335449"/>
                  </a:lnTo>
                  <a:lnTo>
                    <a:pt x="38265" y="335937"/>
                  </a:lnTo>
                  <a:lnTo>
                    <a:pt x="36038" y="332752"/>
                  </a:lnTo>
                  <a:lnTo>
                    <a:pt x="32904" y="305914"/>
                  </a:lnTo>
                  <a:lnTo>
                    <a:pt x="38411" y="287650"/>
                  </a:lnTo>
                  <a:lnTo>
                    <a:pt x="61010" y="256861"/>
                  </a:lnTo>
                  <a:lnTo>
                    <a:pt x="68749" y="253129"/>
                  </a:lnTo>
                  <a:lnTo>
                    <a:pt x="86707" y="252102"/>
                  </a:lnTo>
                  <a:lnTo>
                    <a:pt x="103267" y="258665"/>
                  </a:lnTo>
                  <a:lnTo>
                    <a:pt x="110959" y="263690"/>
                  </a:lnTo>
                  <a:lnTo>
                    <a:pt x="122624" y="278633"/>
                  </a:lnTo>
                  <a:lnTo>
                    <a:pt x="152287" y="337342"/>
                  </a:lnTo>
                  <a:lnTo>
                    <a:pt x="157927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485554" y="1821430"/>
              <a:ext cx="35307" cy="136871"/>
            </a:xfrm>
            <a:custGeom>
              <a:avLst/>
              <a:gdLst/>
              <a:ahLst/>
              <a:cxnLst/>
              <a:rect l="0" t="0" r="0" b="0"/>
              <a:pathLst>
                <a:path w="35307" h="136871">
                  <a:moveTo>
                    <a:pt x="0" y="0"/>
                  </a:moveTo>
                  <a:lnTo>
                    <a:pt x="9575" y="24046"/>
                  </a:lnTo>
                  <a:lnTo>
                    <a:pt x="33815" y="65182"/>
                  </a:lnTo>
                  <a:lnTo>
                    <a:pt x="35306" y="88241"/>
                  </a:lnTo>
                  <a:lnTo>
                    <a:pt x="29568" y="118172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750230" y="1463461"/>
              <a:ext cx="177522" cy="325644"/>
            </a:xfrm>
            <a:custGeom>
              <a:avLst/>
              <a:gdLst/>
              <a:ahLst/>
              <a:cxnLst/>
              <a:rect l="0" t="0" r="0" b="0"/>
              <a:pathLst>
                <a:path w="177522" h="325644">
                  <a:moveTo>
                    <a:pt x="9065" y="0"/>
                  </a:moveTo>
                  <a:lnTo>
                    <a:pt x="9065" y="58617"/>
                  </a:lnTo>
                  <a:lnTo>
                    <a:pt x="9065" y="120026"/>
                  </a:lnTo>
                  <a:lnTo>
                    <a:pt x="9065" y="181549"/>
                  </a:lnTo>
                  <a:lnTo>
                    <a:pt x="3476" y="244092"/>
                  </a:lnTo>
                  <a:lnTo>
                    <a:pt x="0" y="287313"/>
                  </a:lnTo>
                  <a:lnTo>
                    <a:pt x="5426" y="309408"/>
                  </a:lnTo>
                  <a:lnTo>
                    <a:pt x="10148" y="318576"/>
                  </a:lnTo>
                  <a:lnTo>
                    <a:pt x="16806" y="323518"/>
                  </a:lnTo>
                  <a:lnTo>
                    <a:pt x="24754" y="325643"/>
                  </a:lnTo>
                  <a:lnTo>
                    <a:pt x="52709" y="323044"/>
                  </a:lnTo>
                  <a:lnTo>
                    <a:pt x="83218" y="311746"/>
                  </a:lnTo>
                  <a:lnTo>
                    <a:pt x="145975" y="284833"/>
                  </a:lnTo>
                  <a:lnTo>
                    <a:pt x="177521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769823" y="1579274"/>
              <a:ext cx="105287" cy="21058"/>
            </a:xfrm>
            <a:custGeom>
              <a:avLst/>
              <a:gdLst/>
              <a:ahLst/>
              <a:cxnLst/>
              <a:rect l="0" t="0" r="0" b="0"/>
              <a:pathLst>
                <a:path w="105287" h="21058">
                  <a:moveTo>
                    <a:pt x="105286" y="0"/>
                  </a:moveTo>
                  <a:lnTo>
                    <a:pt x="50241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748767" y="1442404"/>
              <a:ext cx="168456" cy="42115"/>
            </a:xfrm>
            <a:custGeom>
              <a:avLst/>
              <a:gdLst/>
              <a:ahLst/>
              <a:cxnLst/>
              <a:rect l="0" t="0" r="0" b="0"/>
              <a:pathLst>
                <a:path w="168456" h="42115">
                  <a:moveTo>
                    <a:pt x="168455" y="0"/>
                  </a:moveTo>
                  <a:lnTo>
                    <a:pt x="146098" y="0"/>
                  </a:lnTo>
                  <a:lnTo>
                    <a:pt x="84113" y="23719"/>
                  </a:lnTo>
                  <a:lnTo>
                    <a:pt x="26357" y="3366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966877" y="1652776"/>
              <a:ext cx="171445" cy="158403"/>
            </a:xfrm>
            <a:custGeom>
              <a:avLst/>
              <a:gdLst/>
              <a:ahLst/>
              <a:cxnLst/>
              <a:rect l="0" t="0" r="0" b="0"/>
              <a:pathLst>
                <a:path w="171445" h="158403">
                  <a:moveTo>
                    <a:pt x="118802" y="84426"/>
                  </a:moveTo>
                  <a:lnTo>
                    <a:pt x="104229" y="41734"/>
                  </a:lnTo>
                  <a:lnTo>
                    <a:pt x="79398" y="5673"/>
                  </a:lnTo>
                  <a:lnTo>
                    <a:pt x="70305" y="1508"/>
                  </a:lnTo>
                  <a:lnTo>
                    <a:pt x="47725" y="0"/>
                  </a:lnTo>
                  <a:lnTo>
                    <a:pt x="28330" y="6349"/>
                  </a:lnTo>
                  <a:lnTo>
                    <a:pt x="19883" y="11317"/>
                  </a:lnTo>
                  <a:lnTo>
                    <a:pt x="7377" y="26197"/>
                  </a:lnTo>
                  <a:lnTo>
                    <a:pt x="2405" y="35078"/>
                  </a:lnTo>
                  <a:lnTo>
                    <a:pt x="0" y="57424"/>
                  </a:lnTo>
                  <a:lnTo>
                    <a:pt x="7987" y="109897"/>
                  </a:lnTo>
                  <a:lnTo>
                    <a:pt x="23056" y="140196"/>
                  </a:lnTo>
                  <a:lnTo>
                    <a:pt x="38813" y="153276"/>
                  </a:lnTo>
                  <a:lnTo>
                    <a:pt x="47928" y="158402"/>
                  </a:lnTo>
                  <a:lnTo>
                    <a:pt x="56345" y="158310"/>
                  </a:lnTo>
                  <a:lnTo>
                    <a:pt x="64296" y="154739"/>
                  </a:lnTo>
                  <a:lnTo>
                    <a:pt x="78199" y="141412"/>
                  </a:lnTo>
                  <a:lnTo>
                    <a:pt x="100529" y="94140"/>
                  </a:lnTo>
                  <a:lnTo>
                    <a:pt x="103110" y="92071"/>
                  </a:lnTo>
                  <a:lnTo>
                    <a:pt x="104831" y="95372"/>
                  </a:lnTo>
                  <a:lnTo>
                    <a:pt x="105978" y="102252"/>
                  </a:lnTo>
                  <a:lnTo>
                    <a:pt x="113493" y="116135"/>
                  </a:lnTo>
                  <a:lnTo>
                    <a:pt x="118771" y="123113"/>
                  </a:lnTo>
                  <a:lnTo>
                    <a:pt x="142969" y="138522"/>
                  </a:lnTo>
                  <a:lnTo>
                    <a:pt x="171444" y="1475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127709" y="1624315"/>
              <a:ext cx="153212" cy="183079"/>
            </a:xfrm>
            <a:custGeom>
              <a:avLst/>
              <a:gdLst/>
              <a:ahLst/>
              <a:cxnLst/>
              <a:rect l="0" t="0" r="0" b="0"/>
              <a:pathLst>
                <a:path w="153212" h="183079">
                  <a:moveTo>
                    <a:pt x="115897" y="18130"/>
                  </a:moveTo>
                  <a:lnTo>
                    <a:pt x="99129" y="6952"/>
                  </a:lnTo>
                  <a:lnTo>
                    <a:pt x="66345" y="0"/>
                  </a:lnTo>
                  <a:lnTo>
                    <a:pt x="43571" y="4613"/>
                  </a:lnTo>
                  <a:lnTo>
                    <a:pt x="14139" y="20364"/>
                  </a:lnTo>
                  <a:lnTo>
                    <a:pt x="5944" y="26639"/>
                  </a:lnTo>
                  <a:lnTo>
                    <a:pt x="1651" y="35501"/>
                  </a:lnTo>
                  <a:lnTo>
                    <a:pt x="0" y="57826"/>
                  </a:lnTo>
                  <a:lnTo>
                    <a:pt x="3537" y="66821"/>
                  </a:lnTo>
                  <a:lnTo>
                    <a:pt x="16826" y="79935"/>
                  </a:lnTo>
                  <a:lnTo>
                    <a:pt x="37550" y="86543"/>
                  </a:lnTo>
                  <a:lnTo>
                    <a:pt x="94228" y="99539"/>
                  </a:lnTo>
                  <a:lnTo>
                    <a:pt x="125074" y="110751"/>
                  </a:lnTo>
                  <a:lnTo>
                    <a:pt x="141813" y="122076"/>
                  </a:lnTo>
                  <a:lnTo>
                    <a:pt x="147212" y="130711"/>
                  </a:lnTo>
                  <a:lnTo>
                    <a:pt x="153211" y="152784"/>
                  </a:lnTo>
                  <a:lnTo>
                    <a:pt x="151301" y="161712"/>
                  </a:lnTo>
                  <a:lnTo>
                    <a:pt x="146519" y="168833"/>
                  </a:lnTo>
                  <a:lnTo>
                    <a:pt x="139821" y="174751"/>
                  </a:lnTo>
                  <a:lnTo>
                    <a:pt x="119901" y="181326"/>
                  </a:lnTo>
                  <a:lnTo>
                    <a:pt x="96619" y="183078"/>
                  </a:lnTo>
                  <a:lnTo>
                    <a:pt x="42432" y="171624"/>
                  </a:lnTo>
                  <a:lnTo>
                    <a:pt x="83" y="1550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319451" y="1379233"/>
              <a:ext cx="50498" cy="442198"/>
            </a:xfrm>
            <a:custGeom>
              <a:avLst/>
              <a:gdLst/>
              <a:ahLst/>
              <a:cxnLst/>
              <a:rect l="0" t="0" r="0" b="0"/>
              <a:pathLst>
                <a:path w="50498" h="442198">
                  <a:moveTo>
                    <a:pt x="8383" y="0"/>
                  </a:moveTo>
                  <a:lnTo>
                    <a:pt x="1147" y="27556"/>
                  </a:lnTo>
                  <a:lnTo>
                    <a:pt x="0" y="73025"/>
                  </a:lnTo>
                  <a:lnTo>
                    <a:pt x="3877" y="114734"/>
                  </a:lnTo>
                  <a:lnTo>
                    <a:pt x="6380" y="160567"/>
                  </a:lnTo>
                  <a:lnTo>
                    <a:pt x="10909" y="219931"/>
                  </a:lnTo>
                  <a:lnTo>
                    <a:pt x="19660" y="269105"/>
                  </a:lnTo>
                  <a:lnTo>
                    <a:pt x="29662" y="325010"/>
                  </a:lnTo>
                  <a:lnTo>
                    <a:pt x="40034" y="375499"/>
                  </a:lnTo>
                  <a:lnTo>
                    <a:pt x="47397" y="413856"/>
                  </a:lnTo>
                  <a:lnTo>
                    <a:pt x="50497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190964" y="1568746"/>
              <a:ext cx="263213" cy="10529"/>
            </a:xfrm>
            <a:custGeom>
              <a:avLst/>
              <a:gdLst/>
              <a:ahLst/>
              <a:cxnLst/>
              <a:rect l="0" t="0" r="0" b="0"/>
              <a:pathLst>
                <a:path w="263213" h="10529">
                  <a:moveTo>
                    <a:pt x="263212" y="0"/>
                  </a:moveTo>
                  <a:lnTo>
                    <a:pt x="204595" y="0"/>
                  </a:lnTo>
                  <a:lnTo>
                    <a:pt x="143186" y="0"/>
                  </a:lnTo>
                  <a:lnTo>
                    <a:pt x="81662" y="0"/>
                  </a:lnTo>
                  <a:lnTo>
                    <a:pt x="24710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433119" y="1853015"/>
              <a:ext cx="55010" cy="115815"/>
            </a:xfrm>
            <a:custGeom>
              <a:avLst/>
              <a:gdLst/>
              <a:ahLst/>
              <a:cxnLst/>
              <a:rect l="0" t="0" r="0" b="0"/>
              <a:pathLst>
                <a:path w="55010" h="115815">
                  <a:moveTo>
                    <a:pt x="10528" y="0"/>
                  </a:moveTo>
                  <a:lnTo>
                    <a:pt x="50071" y="55659"/>
                  </a:lnTo>
                  <a:lnTo>
                    <a:pt x="54437" y="65182"/>
                  </a:lnTo>
                  <a:lnTo>
                    <a:pt x="55009" y="73871"/>
                  </a:lnTo>
                  <a:lnTo>
                    <a:pt x="49405" y="89763"/>
                  </a:lnTo>
                  <a:lnTo>
                    <a:pt x="35996" y="101506"/>
                  </a:lnTo>
                  <a:lnTo>
                    <a:pt x="14955" y="111574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676539" y="1683113"/>
              <a:ext cx="188250" cy="199778"/>
            </a:xfrm>
            <a:custGeom>
              <a:avLst/>
              <a:gdLst/>
              <a:ahLst/>
              <a:cxnLst/>
              <a:rect l="0" t="0" r="0" b="0"/>
              <a:pathLst>
                <a:path w="188250" h="199778">
                  <a:moveTo>
                    <a:pt x="104020" y="106731"/>
                  </a:moveTo>
                  <a:lnTo>
                    <a:pt x="98431" y="48114"/>
                  </a:lnTo>
                  <a:lnTo>
                    <a:pt x="89448" y="27647"/>
                  </a:lnTo>
                  <a:lnTo>
                    <a:pt x="83777" y="18913"/>
                  </a:lnTo>
                  <a:lnTo>
                    <a:pt x="68117" y="6090"/>
                  </a:lnTo>
                  <a:lnTo>
                    <a:pt x="59028" y="1032"/>
                  </a:lnTo>
                  <a:lnTo>
                    <a:pt x="50628" y="0"/>
                  </a:lnTo>
                  <a:lnTo>
                    <a:pt x="35057" y="5093"/>
                  </a:lnTo>
                  <a:lnTo>
                    <a:pt x="13137" y="26703"/>
                  </a:lnTo>
                  <a:lnTo>
                    <a:pt x="5136" y="51666"/>
                  </a:lnTo>
                  <a:lnTo>
                    <a:pt x="0" y="109762"/>
                  </a:lnTo>
                  <a:lnTo>
                    <a:pt x="4699" y="146624"/>
                  </a:lnTo>
                  <a:lnTo>
                    <a:pt x="13475" y="165795"/>
                  </a:lnTo>
                  <a:lnTo>
                    <a:pt x="26343" y="182115"/>
                  </a:lnTo>
                  <a:lnTo>
                    <a:pt x="43761" y="197167"/>
                  </a:lnTo>
                  <a:lnTo>
                    <a:pt x="52149" y="199777"/>
                  </a:lnTo>
                  <a:lnTo>
                    <a:pt x="60081" y="199177"/>
                  </a:lnTo>
                  <a:lnTo>
                    <a:pt x="67709" y="196438"/>
                  </a:lnTo>
                  <a:lnTo>
                    <a:pt x="82423" y="184036"/>
                  </a:lnTo>
                  <a:lnTo>
                    <a:pt x="89622" y="175815"/>
                  </a:lnTo>
                  <a:lnTo>
                    <a:pt x="105344" y="136299"/>
                  </a:lnTo>
                  <a:lnTo>
                    <a:pt x="111822" y="93135"/>
                  </a:lnTo>
                  <a:lnTo>
                    <a:pt x="113900" y="89478"/>
                  </a:lnTo>
                  <a:lnTo>
                    <a:pt x="116456" y="92890"/>
                  </a:lnTo>
                  <a:lnTo>
                    <a:pt x="133517" y="138097"/>
                  </a:lnTo>
                  <a:lnTo>
                    <a:pt x="144816" y="154207"/>
                  </a:lnTo>
                  <a:lnTo>
                    <a:pt x="160757" y="166046"/>
                  </a:lnTo>
                  <a:lnTo>
                    <a:pt x="188249" y="1804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869727" y="1737202"/>
              <a:ext cx="120162" cy="124522"/>
            </a:xfrm>
            <a:custGeom>
              <a:avLst/>
              <a:gdLst/>
              <a:ahLst/>
              <a:cxnLst/>
              <a:rect l="0" t="0" r="0" b="0"/>
              <a:pathLst>
                <a:path w="120162" h="124522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2138" y="92998"/>
                  </a:lnTo>
                  <a:lnTo>
                    <a:pt x="14349" y="120101"/>
                  </a:lnTo>
                  <a:lnTo>
                    <a:pt x="13769" y="124521"/>
                  </a:lnTo>
                  <a:lnTo>
                    <a:pt x="12212" y="122788"/>
                  </a:lnTo>
                  <a:lnTo>
                    <a:pt x="8533" y="107215"/>
                  </a:lnTo>
                  <a:lnTo>
                    <a:pt x="9290" y="52677"/>
                  </a:lnTo>
                  <a:lnTo>
                    <a:pt x="15423" y="26921"/>
                  </a:lnTo>
                  <a:lnTo>
                    <a:pt x="25947" y="7675"/>
                  </a:lnTo>
                  <a:lnTo>
                    <a:pt x="33199" y="3947"/>
                  </a:lnTo>
                  <a:lnTo>
                    <a:pt x="41543" y="3801"/>
                  </a:lnTo>
                  <a:lnTo>
                    <a:pt x="59003" y="9878"/>
                  </a:lnTo>
                  <a:lnTo>
                    <a:pt x="96475" y="39443"/>
                  </a:lnTo>
                  <a:lnTo>
                    <a:pt x="117786" y="65499"/>
                  </a:lnTo>
                  <a:lnTo>
                    <a:pt x="120161" y="74081"/>
                  </a:lnTo>
                  <a:lnTo>
                    <a:pt x="119405" y="82143"/>
                  </a:lnTo>
                  <a:lnTo>
                    <a:pt x="110874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013451" y="1491645"/>
              <a:ext cx="146135" cy="392933"/>
            </a:xfrm>
            <a:custGeom>
              <a:avLst/>
              <a:gdLst/>
              <a:ahLst/>
              <a:cxnLst/>
              <a:rect l="0" t="0" r="0" b="0"/>
              <a:pathLst>
                <a:path w="146135" h="392933">
                  <a:moveTo>
                    <a:pt x="93492" y="340313"/>
                  </a:moveTo>
                  <a:lnTo>
                    <a:pt x="101825" y="302835"/>
                  </a:lnTo>
                  <a:lnTo>
                    <a:pt x="100250" y="267987"/>
                  </a:lnTo>
                  <a:lnTo>
                    <a:pt x="94156" y="247337"/>
                  </a:lnTo>
                  <a:lnTo>
                    <a:pt x="83649" y="230360"/>
                  </a:lnTo>
                  <a:lnTo>
                    <a:pt x="68060" y="218136"/>
                  </a:lnTo>
                  <a:lnTo>
                    <a:pt x="58989" y="213238"/>
                  </a:lnTo>
                  <a:lnTo>
                    <a:pt x="50603" y="213482"/>
                  </a:lnTo>
                  <a:lnTo>
                    <a:pt x="42673" y="217155"/>
                  </a:lnTo>
                  <a:lnTo>
                    <a:pt x="13134" y="242676"/>
                  </a:lnTo>
                  <a:lnTo>
                    <a:pt x="5134" y="265723"/>
                  </a:lnTo>
                  <a:lnTo>
                    <a:pt x="0" y="322590"/>
                  </a:lnTo>
                  <a:lnTo>
                    <a:pt x="5537" y="347644"/>
                  </a:lnTo>
                  <a:lnTo>
                    <a:pt x="16966" y="369308"/>
                  </a:lnTo>
                  <a:lnTo>
                    <a:pt x="33744" y="386735"/>
                  </a:lnTo>
                  <a:lnTo>
                    <a:pt x="43131" y="391148"/>
                  </a:lnTo>
                  <a:lnTo>
                    <a:pt x="62921" y="392932"/>
                  </a:lnTo>
                  <a:lnTo>
                    <a:pt x="71941" y="389430"/>
                  </a:lnTo>
                  <a:lnTo>
                    <a:pt x="88203" y="376181"/>
                  </a:lnTo>
                  <a:lnTo>
                    <a:pt x="104923" y="343402"/>
                  </a:lnTo>
                  <a:lnTo>
                    <a:pt x="121053" y="291574"/>
                  </a:lnTo>
                  <a:lnTo>
                    <a:pt x="132385" y="236969"/>
                  </a:lnTo>
                  <a:lnTo>
                    <a:pt x="131532" y="189200"/>
                  </a:lnTo>
                  <a:lnTo>
                    <a:pt x="126352" y="130439"/>
                  </a:lnTo>
                  <a:lnTo>
                    <a:pt x="125456" y="74187"/>
                  </a:lnTo>
                  <a:lnTo>
                    <a:pt x="119600" y="29834"/>
                  </a:lnTo>
                  <a:lnTo>
                    <a:pt x="110554" y="8910"/>
                  </a:lnTo>
                  <a:lnTo>
                    <a:pt x="104867" y="55"/>
                  </a:lnTo>
                  <a:lnTo>
                    <a:pt x="101075" y="0"/>
                  </a:lnTo>
                  <a:lnTo>
                    <a:pt x="98546" y="5813"/>
                  </a:lnTo>
                  <a:lnTo>
                    <a:pt x="94157" y="65937"/>
                  </a:lnTo>
                  <a:lnTo>
                    <a:pt x="93689" y="114087"/>
                  </a:lnTo>
                  <a:lnTo>
                    <a:pt x="94719" y="165399"/>
                  </a:lnTo>
                  <a:lnTo>
                    <a:pt x="101914" y="216477"/>
                  </a:lnTo>
                  <a:lnTo>
                    <a:pt x="114826" y="273131"/>
                  </a:lnTo>
                  <a:lnTo>
                    <a:pt x="122861" y="295247"/>
                  </a:lnTo>
                  <a:lnTo>
                    <a:pt x="146134" y="3297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422798" y="1516103"/>
              <a:ext cx="294319" cy="336982"/>
            </a:xfrm>
            <a:custGeom>
              <a:avLst/>
              <a:gdLst/>
              <a:ahLst/>
              <a:cxnLst/>
              <a:rect l="0" t="0" r="0" b="0"/>
              <a:pathLst>
                <a:path w="294319" h="336982">
                  <a:moveTo>
                    <a:pt x="0" y="63171"/>
                  </a:moveTo>
                  <a:lnTo>
                    <a:pt x="3120" y="120435"/>
                  </a:lnTo>
                  <a:lnTo>
                    <a:pt x="14654" y="181327"/>
                  </a:lnTo>
                  <a:lnTo>
                    <a:pt x="28198" y="244481"/>
                  </a:lnTo>
                  <a:lnTo>
                    <a:pt x="45639" y="304247"/>
                  </a:lnTo>
                  <a:lnTo>
                    <a:pt x="58888" y="322784"/>
                  </a:lnTo>
                  <a:lnTo>
                    <a:pt x="67334" y="331003"/>
                  </a:lnTo>
                  <a:lnTo>
                    <a:pt x="76475" y="335312"/>
                  </a:lnTo>
                  <a:lnTo>
                    <a:pt x="95990" y="336981"/>
                  </a:lnTo>
                  <a:lnTo>
                    <a:pt x="103767" y="333449"/>
                  </a:lnTo>
                  <a:lnTo>
                    <a:pt x="115528" y="320165"/>
                  </a:lnTo>
                  <a:lnTo>
                    <a:pt x="136371" y="264589"/>
                  </a:lnTo>
                  <a:lnTo>
                    <a:pt x="144131" y="228915"/>
                  </a:lnTo>
                  <a:lnTo>
                    <a:pt x="145220" y="215781"/>
                  </a:lnTo>
                  <a:lnTo>
                    <a:pt x="147116" y="211705"/>
                  </a:lnTo>
                  <a:lnTo>
                    <a:pt x="149550" y="213666"/>
                  </a:lnTo>
                  <a:lnTo>
                    <a:pt x="177680" y="274539"/>
                  </a:lnTo>
                  <a:lnTo>
                    <a:pt x="197185" y="305563"/>
                  </a:lnTo>
                  <a:lnTo>
                    <a:pt x="213980" y="320250"/>
                  </a:lnTo>
                  <a:lnTo>
                    <a:pt x="223372" y="325804"/>
                  </a:lnTo>
                  <a:lnTo>
                    <a:pt x="243166" y="328856"/>
                  </a:lnTo>
                  <a:lnTo>
                    <a:pt x="253357" y="328032"/>
                  </a:lnTo>
                  <a:lnTo>
                    <a:pt x="261321" y="323973"/>
                  </a:lnTo>
                  <a:lnTo>
                    <a:pt x="273290" y="310104"/>
                  </a:lnTo>
                  <a:lnTo>
                    <a:pt x="286606" y="282566"/>
                  </a:lnTo>
                  <a:lnTo>
                    <a:pt x="293180" y="225008"/>
                  </a:lnTo>
                  <a:lnTo>
                    <a:pt x="294318" y="173384"/>
                  </a:lnTo>
                  <a:lnTo>
                    <a:pt x="293486" y="116494"/>
                  </a:lnTo>
                  <a:lnTo>
                    <a:pt x="283317" y="57283"/>
                  </a:lnTo>
                  <a:lnTo>
                    <a:pt x="2737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776937" y="1695087"/>
              <a:ext cx="130173" cy="192399"/>
            </a:xfrm>
            <a:custGeom>
              <a:avLst/>
              <a:gdLst/>
              <a:ahLst/>
              <a:cxnLst/>
              <a:rect l="0" t="0" r="0" b="0"/>
              <a:pathLst>
                <a:path w="130173" h="192399">
                  <a:moveTo>
                    <a:pt x="14358" y="52643"/>
                  </a:moveTo>
                  <a:lnTo>
                    <a:pt x="32340" y="68284"/>
                  </a:lnTo>
                  <a:lnTo>
                    <a:pt x="49256" y="76362"/>
                  </a:lnTo>
                  <a:lnTo>
                    <a:pt x="68473" y="77613"/>
                  </a:lnTo>
                  <a:lnTo>
                    <a:pt x="87542" y="73100"/>
                  </a:lnTo>
                  <a:lnTo>
                    <a:pt x="103816" y="63295"/>
                  </a:lnTo>
                  <a:lnTo>
                    <a:pt x="107922" y="55065"/>
                  </a:lnTo>
                  <a:lnTo>
                    <a:pt x="109364" y="33442"/>
                  </a:lnTo>
                  <a:lnTo>
                    <a:pt x="102986" y="14474"/>
                  </a:lnTo>
                  <a:lnTo>
                    <a:pt x="98010" y="6140"/>
                  </a:lnTo>
                  <a:lnTo>
                    <a:pt x="90014" y="1754"/>
                  </a:lnTo>
                  <a:lnTo>
                    <a:pt x="68650" y="0"/>
                  </a:lnTo>
                  <a:lnTo>
                    <a:pt x="35904" y="11179"/>
                  </a:lnTo>
                  <a:lnTo>
                    <a:pt x="20815" y="26026"/>
                  </a:lnTo>
                  <a:lnTo>
                    <a:pt x="5742" y="57235"/>
                  </a:lnTo>
                  <a:lnTo>
                    <a:pt x="0" y="81590"/>
                  </a:lnTo>
                  <a:lnTo>
                    <a:pt x="8684" y="142113"/>
                  </a:lnTo>
                  <a:lnTo>
                    <a:pt x="23856" y="171829"/>
                  </a:lnTo>
                  <a:lnTo>
                    <a:pt x="39637" y="184774"/>
                  </a:lnTo>
                  <a:lnTo>
                    <a:pt x="48758" y="189863"/>
                  </a:lnTo>
                  <a:lnTo>
                    <a:pt x="68251" y="192398"/>
                  </a:lnTo>
                  <a:lnTo>
                    <a:pt x="130172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970464" y="1701703"/>
              <a:ext cx="159440" cy="209902"/>
            </a:xfrm>
            <a:custGeom>
              <a:avLst/>
              <a:gdLst/>
              <a:ahLst/>
              <a:cxnLst/>
              <a:rect l="0" t="0" r="0" b="0"/>
              <a:pathLst>
                <a:path w="159440" h="209902">
                  <a:moveTo>
                    <a:pt x="105101" y="24970"/>
                  </a:moveTo>
                  <a:lnTo>
                    <a:pt x="87120" y="9329"/>
                  </a:lnTo>
                  <a:lnTo>
                    <a:pt x="70203" y="1251"/>
                  </a:lnTo>
                  <a:lnTo>
                    <a:pt x="47866" y="0"/>
                  </a:lnTo>
                  <a:lnTo>
                    <a:pt x="24681" y="4514"/>
                  </a:lnTo>
                  <a:lnTo>
                    <a:pt x="6577" y="14319"/>
                  </a:lnTo>
                  <a:lnTo>
                    <a:pt x="1984" y="22548"/>
                  </a:lnTo>
                  <a:lnTo>
                    <a:pt x="0" y="44171"/>
                  </a:lnTo>
                  <a:lnTo>
                    <a:pt x="3447" y="54148"/>
                  </a:lnTo>
                  <a:lnTo>
                    <a:pt x="16637" y="71473"/>
                  </a:lnTo>
                  <a:lnTo>
                    <a:pt x="60937" y="100490"/>
                  </a:lnTo>
                  <a:lnTo>
                    <a:pt x="115359" y="128141"/>
                  </a:lnTo>
                  <a:lnTo>
                    <a:pt x="141545" y="148216"/>
                  </a:lnTo>
                  <a:lnTo>
                    <a:pt x="158533" y="174571"/>
                  </a:lnTo>
                  <a:lnTo>
                    <a:pt x="159439" y="183196"/>
                  </a:lnTo>
                  <a:lnTo>
                    <a:pt x="154207" y="199018"/>
                  </a:lnTo>
                  <a:lnTo>
                    <a:pt x="147198" y="204173"/>
                  </a:lnTo>
                  <a:lnTo>
                    <a:pt x="126930" y="209901"/>
                  </a:lnTo>
                  <a:lnTo>
                    <a:pt x="94801" y="207536"/>
                  </a:lnTo>
                  <a:lnTo>
                    <a:pt x="41930" y="1934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9204102" y="1537160"/>
              <a:ext cx="39920" cy="431670"/>
            </a:xfrm>
            <a:custGeom>
              <a:avLst/>
              <a:gdLst/>
              <a:ahLst/>
              <a:cxnLst/>
              <a:rect l="0" t="0" r="0" b="0"/>
              <a:pathLst>
                <a:path w="39920" h="431670">
                  <a:moveTo>
                    <a:pt x="8333" y="0"/>
                  </a:moveTo>
                  <a:lnTo>
                    <a:pt x="0" y="60384"/>
                  </a:lnTo>
                  <a:lnTo>
                    <a:pt x="3827" y="121632"/>
                  </a:lnTo>
                  <a:lnTo>
                    <a:pt x="7443" y="175931"/>
                  </a:lnTo>
                  <a:lnTo>
                    <a:pt x="11277" y="231717"/>
                  </a:lnTo>
                  <a:lnTo>
                    <a:pt x="17363" y="287797"/>
                  </a:lnTo>
                  <a:lnTo>
                    <a:pt x="24007" y="341077"/>
                  </a:lnTo>
                  <a:lnTo>
                    <a:pt x="29497" y="401642"/>
                  </a:lnTo>
                  <a:lnTo>
                    <a:pt x="39919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9096622" y="1716145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31585"/>
                  </a:moveTo>
                  <a:lnTo>
                    <a:pt x="172485" y="24350"/>
                  </a:lnTo>
                  <a:lnTo>
                    <a:pt x="113142" y="18588"/>
                  </a:lnTo>
                  <a:lnTo>
                    <a:pt x="56274" y="65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361982" y="2329495"/>
            <a:ext cx="7883074" cy="831753"/>
            <a:chOff x="361982" y="2329495"/>
            <a:chExt cx="7883074" cy="831753"/>
          </a:xfrm>
        </p:grpSpPr>
        <p:grpSp>
          <p:nvGrpSpPr>
            <p:cNvPr id="98" name="Group 97"/>
            <p:cNvGrpSpPr/>
            <p:nvPr/>
          </p:nvGrpSpPr>
          <p:grpSpPr>
            <a:xfrm>
              <a:off x="361982" y="2329495"/>
              <a:ext cx="4453556" cy="831753"/>
              <a:chOff x="361982" y="2329495"/>
              <a:chExt cx="4453556" cy="831753"/>
            </a:xfrm>
          </p:grpSpPr>
          <p:sp>
            <p:nvSpPr>
              <p:cNvPr id="67" name="Freeform 66"/>
              <p:cNvSpPr/>
              <p:nvPr/>
            </p:nvSpPr>
            <p:spPr>
              <a:xfrm>
                <a:off x="498853" y="2476894"/>
                <a:ext cx="10529" cy="336913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336913">
                    <a:moveTo>
                      <a:pt x="10528" y="0"/>
                    </a:moveTo>
                    <a:lnTo>
                      <a:pt x="1463" y="58617"/>
                    </a:lnTo>
                    <a:lnTo>
                      <a:pt x="289" y="113961"/>
                    </a:lnTo>
                    <a:lnTo>
                      <a:pt x="86" y="162968"/>
                    </a:lnTo>
                    <a:lnTo>
                      <a:pt x="25" y="213364"/>
                    </a:lnTo>
                    <a:lnTo>
                      <a:pt x="5" y="272907"/>
                    </a:lnTo>
                    <a:lnTo>
                      <a:pt x="1" y="309369"/>
                    </a:lnTo>
                    <a:lnTo>
                      <a:pt x="0" y="33691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Freeform 67"/>
              <p:cNvSpPr/>
              <p:nvPr/>
            </p:nvSpPr>
            <p:spPr>
              <a:xfrm>
                <a:off x="361982" y="2445309"/>
                <a:ext cx="326385" cy="84229"/>
              </a:xfrm>
              <a:custGeom>
                <a:avLst/>
                <a:gdLst/>
                <a:ahLst/>
                <a:cxnLst/>
                <a:rect l="0" t="0" r="0" b="0"/>
                <a:pathLst>
                  <a:path w="326385" h="84229">
                    <a:moveTo>
                      <a:pt x="326384" y="0"/>
                    </a:moveTo>
                    <a:lnTo>
                      <a:pt x="264104" y="17958"/>
                    </a:lnTo>
                    <a:lnTo>
                      <a:pt x="201777" y="35149"/>
                    </a:lnTo>
                    <a:lnTo>
                      <a:pt x="144508" y="52649"/>
                    </a:lnTo>
                    <a:lnTo>
                      <a:pt x="90676" y="66682"/>
                    </a:lnTo>
                    <a:lnTo>
                      <a:pt x="32435" y="81109"/>
                    </a:lnTo>
                    <a:lnTo>
                      <a:pt x="0" y="8422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Freeform 68"/>
              <p:cNvSpPr/>
              <p:nvPr/>
            </p:nvSpPr>
            <p:spPr>
              <a:xfrm>
                <a:off x="372511" y="2834863"/>
                <a:ext cx="252685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252685" h="42115">
                    <a:moveTo>
                      <a:pt x="252684" y="0"/>
                    </a:moveTo>
                    <a:lnTo>
                      <a:pt x="209992" y="3120"/>
                    </a:lnTo>
                    <a:lnTo>
                      <a:pt x="157163" y="14654"/>
                    </a:lnTo>
                    <a:lnTo>
                      <a:pt x="99978" y="20962"/>
                    </a:lnTo>
                    <a:lnTo>
                      <a:pt x="47435" y="32260"/>
                    </a:ln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Freeform 69"/>
              <p:cNvSpPr/>
              <p:nvPr/>
            </p:nvSpPr>
            <p:spPr>
              <a:xfrm>
                <a:off x="656780" y="2645226"/>
                <a:ext cx="121301" cy="168126"/>
              </a:xfrm>
              <a:custGeom>
                <a:avLst/>
                <a:gdLst/>
                <a:ahLst/>
                <a:cxnLst/>
                <a:rect l="0" t="0" r="0" b="0"/>
                <a:pathLst>
                  <a:path w="121301" h="168126">
                    <a:moveTo>
                      <a:pt x="0" y="63295"/>
                    </a:moveTo>
                    <a:lnTo>
                      <a:pt x="5590" y="121912"/>
                    </a:lnTo>
                    <a:lnTo>
                      <a:pt x="9065" y="162292"/>
                    </a:lnTo>
                    <a:lnTo>
                      <a:pt x="8383" y="167897"/>
                    </a:lnTo>
                    <a:lnTo>
                      <a:pt x="6759" y="168125"/>
                    </a:lnTo>
                    <a:lnTo>
                      <a:pt x="4506" y="164767"/>
                    </a:lnTo>
                    <a:lnTo>
                      <a:pt x="594" y="113125"/>
                    </a:lnTo>
                    <a:lnTo>
                      <a:pt x="3296" y="76110"/>
                    </a:lnTo>
                    <a:lnTo>
                      <a:pt x="14689" y="32161"/>
                    </a:lnTo>
                    <a:lnTo>
                      <a:pt x="30349" y="5847"/>
                    </a:lnTo>
                    <a:lnTo>
                      <a:pt x="38950" y="1600"/>
                    </a:lnTo>
                    <a:lnTo>
                      <a:pt x="60985" y="0"/>
                    </a:lnTo>
                    <a:lnTo>
                      <a:pt x="71073" y="3551"/>
                    </a:lnTo>
                    <a:lnTo>
                      <a:pt x="88520" y="16855"/>
                    </a:lnTo>
                    <a:lnTo>
                      <a:pt x="105907" y="44076"/>
                    </a:lnTo>
                    <a:lnTo>
                      <a:pt x="117629" y="103456"/>
                    </a:lnTo>
                    <a:lnTo>
                      <a:pt x="121300" y="123259"/>
                    </a:lnTo>
                    <a:lnTo>
                      <a:pt x="115814" y="14752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Freeform 70"/>
              <p:cNvSpPr/>
              <p:nvPr/>
            </p:nvSpPr>
            <p:spPr>
              <a:xfrm>
                <a:off x="883194" y="2476894"/>
                <a:ext cx="26271" cy="315856"/>
              </a:xfrm>
              <a:custGeom>
                <a:avLst/>
                <a:gdLst/>
                <a:ahLst/>
                <a:cxnLst/>
                <a:rect l="0" t="0" r="0" b="0"/>
                <a:pathLst>
                  <a:path w="26271" h="315856">
                    <a:moveTo>
                      <a:pt x="5213" y="0"/>
                    </a:moveTo>
                    <a:lnTo>
                      <a:pt x="2094" y="48931"/>
                    </a:lnTo>
                    <a:lnTo>
                      <a:pt x="0" y="96777"/>
                    </a:lnTo>
                    <a:lnTo>
                      <a:pt x="6788" y="147998"/>
                    </a:lnTo>
                    <a:lnTo>
                      <a:pt x="16208" y="197100"/>
                    </a:lnTo>
                    <a:lnTo>
                      <a:pt x="24283" y="255613"/>
                    </a:lnTo>
                    <a:lnTo>
                      <a:pt x="26270" y="31585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Freeform 71"/>
              <p:cNvSpPr/>
              <p:nvPr/>
            </p:nvSpPr>
            <p:spPr>
              <a:xfrm>
                <a:off x="804179" y="2592708"/>
                <a:ext cx="168457" cy="73700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73700">
                    <a:moveTo>
                      <a:pt x="168456" y="0"/>
                    </a:moveTo>
                    <a:lnTo>
                      <a:pt x="113412" y="19128"/>
                    </a:lnTo>
                    <a:lnTo>
                      <a:pt x="62004" y="43119"/>
                    </a:lnTo>
                    <a:lnTo>
                      <a:pt x="0" y="7369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Freeform 72"/>
              <p:cNvSpPr/>
              <p:nvPr/>
            </p:nvSpPr>
            <p:spPr>
              <a:xfrm>
                <a:off x="958367" y="2607809"/>
                <a:ext cx="151140" cy="155807"/>
              </a:xfrm>
              <a:custGeom>
                <a:avLst/>
                <a:gdLst/>
                <a:ahLst/>
                <a:cxnLst/>
                <a:rect l="0" t="0" r="0" b="0"/>
                <a:pathLst>
                  <a:path w="151140" h="155807">
                    <a:moveTo>
                      <a:pt x="35325" y="100712"/>
                    </a:moveTo>
                    <a:lnTo>
                      <a:pt x="79288" y="80469"/>
                    </a:lnTo>
                    <a:lnTo>
                      <a:pt x="109573" y="61309"/>
                    </a:lnTo>
                    <a:lnTo>
                      <a:pt x="124086" y="44595"/>
                    </a:lnTo>
                    <a:lnTo>
                      <a:pt x="129594" y="35225"/>
                    </a:lnTo>
                    <a:lnTo>
                      <a:pt x="130926" y="26638"/>
                    </a:lnTo>
                    <a:lnTo>
                      <a:pt x="129475" y="18575"/>
                    </a:lnTo>
                    <a:lnTo>
                      <a:pt x="126168" y="10859"/>
                    </a:lnTo>
                    <a:lnTo>
                      <a:pt x="119284" y="5715"/>
                    </a:lnTo>
                    <a:lnTo>
                      <a:pt x="99156" y="0"/>
                    </a:lnTo>
                    <a:lnTo>
                      <a:pt x="67106" y="2371"/>
                    </a:lnTo>
                    <a:lnTo>
                      <a:pt x="35383" y="16072"/>
                    </a:lnTo>
                    <a:lnTo>
                      <a:pt x="20533" y="31509"/>
                    </a:lnTo>
                    <a:lnTo>
                      <a:pt x="1468" y="70015"/>
                    </a:lnTo>
                    <a:lnTo>
                      <a:pt x="0" y="90579"/>
                    </a:lnTo>
                    <a:lnTo>
                      <a:pt x="4418" y="111416"/>
                    </a:lnTo>
                    <a:lnTo>
                      <a:pt x="14180" y="132376"/>
                    </a:lnTo>
                    <a:lnTo>
                      <a:pt x="29437" y="147151"/>
                    </a:lnTo>
                    <a:lnTo>
                      <a:pt x="38419" y="152728"/>
                    </a:lnTo>
                    <a:lnTo>
                      <a:pt x="57757" y="155806"/>
                    </a:lnTo>
                    <a:lnTo>
                      <a:pt x="115272" y="145272"/>
                    </a:lnTo>
                    <a:lnTo>
                      <a:pt x="151139" y="13229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Freeform 73"/>
              <p:cNvSpPr/>
              <p:nvPr/>
            </p:nvSpPr>
            <p:spPr>
              <a:xfrm>
                <a:off x="1151620" y="2561122"/>
                <a:ext cx="126343" cy="181307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81307">
                    <a:moveTo>
                      <a:pt x="0" y="73700"/>
                    </a:moveTo>
                    <a:lnTo>
                      <a:pt x="14572" y="127844"/>
                    </a:lnTo>
                    <a:lnTo>
                      <a:pt x="39403" y="177202"/>
                    </a:lnTo>
                    <a:lnTo>
                      <a:pt x="42646" y="181306"/>
                    </a:lnTo>
                    <a:lnTo>
                      <a:pt x="43639" y="180532"/>
                    </a:lnTo>
                    <a:lnTo>
                      <a:pt x="36826" y="154074"/>
                    </a:lnTo>
                    <a:lnTo>
                      <a:pt x="8326" y="94419"/>
                    </a:lnTo>
                    <a:lnTo>
                      <a:pt x="6820" y="73550"/>
                    </a:lnTo>
                    <a:lnTo>
                      <a:pt x="8056" y="63071"/>
                    </a:lnTo>
                    <a:lnTo>
                      <a:pt x="18788" y="42070"/>
                    </a:lnTo>
                    <a:lnTo>
                      <a:pt x="26563" y="31556"/>
                    </a:lnTo>
                    <a:lnTo>
                      <a:pt x="47681" y="16755"/>
                    </a:lnTo>
                    <a:lnTo>
                      <a:pt x="72664" y="7447"/>
                    </a:lnTo>
                    <a:lnTo>
                      <a:pt x="126342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Freeform 74"/>
              <p:cNvSpPr/>
              <p:nvPr/>
            </p:nvSpPr>
            <p:spPr>
              <a:xfrm>
                <a:off x="1288490" y="2535160"/>
                <a:ext cx="368499" cy="185498"/>
              </a:xfrm>
              <a:custGeom>
                <a:avLst/>
                <a:gdLst/>
                <a:ahLst/>
                <a:cxnLst/>
                <a:rect l="0" t="0" r="0" b="0"/>
                <a:pathLst>
                  <a:path w="368499" h="185498">
                    <a:moveTo>
                      <a:pt x="0" y="89133"/>
                    </a:moveTo>
                    <a:lnTo>
                      <a:pt x="17959" y="151414"/>
                    </a:lnTo>
                    <a:lnTo>
                      <a:pt x="25858" y="183496"/>
                    </a:lnTo>
                    <a:lnTo>
                      <a:pt x="25428" y="183627"/>
                    </a:lnTo>
                    <a:lnTo>
                      <a:pt x="23971" y="180205"/>
                    </a:lnTo>
                    <a:lnTo>
                      <a:pt x="22803" y="142261"/>
                    </a:lnTo>
                    <a:lnTo>
                      <a:pt x="35787" y="89197"/>
                    </a:lnTo>
                    <a:lnTo>
                      <a:pt x="41406" y="83327"/>
                    </a:lnTo>
                    <a:lnTo>
                      <a:pt x="48661" y="80583"/>
                    </a:lnTo>
                    <a:lnTo>
                      <a:pt x="57007" y="79924"/>
                    </a:lnTo>
                    <a:lnTo>
                      <a:pt x="72520" y="85430"/>
                    </a:lnTo>
                    <a:lnTo>
                      <a:pt x="87213" y="96846"/>
                    </a:lnTo>
                    <a:lnTo>
                      <a:pt x="101543" y="113618"/>
                    </a:lnTo>
                    <a:lnTo>
                      <a:pt x="107470" y="113646"/>
                    </a:lnTo>
                    <a:lnTo>
                      <a:pt x="112591" y="107814"/>
                    </a:lnTo>
                    <a:lnTo>
                      <a:pt x="129215" y="67607"/>
                    </a:lnTo>
                    <a:lnTo>
                      <a:pt x="135276" y="61915"/>
                    </a:lnTo>
                    <a:lnTo>
                      <a:pt x="142827" y="59289"/>
                    </a:lnTo>
                    <a:lnTo>
                      <a:pt x="151370" y="58709"/>
                    </a:lnTo>
                    <a:lnTo>
                      <a:pt x="159405" y="61831"/>
                    </a:lnTo>
                    <a:lnTo>
                      <a:pt x="196265" y="96023"/>
                    </a:lnTo>
                    <a:lnTo>
                      <a:pt x="216150" y="132608"/>
                    </a:lnTo>
                    <a:lnTo>
                      <a:pt x="223969" y="152909"/>
                    </a:lnTo>
                    <a:lnTo>
                      <a:pt x="227691" y="155047"/>
                    </a:lnTo>
                    <a:lnTo>
                      <a:pt x="231343" y="151794"/>
                    </a:lnTo>
                    <a:lnTo>
                      <a:pt x="245191" y="131096"/>
                    </a:lnTo>
                    <a:lnTo>
                      <a:pt x="300531" y="82105"/>
                    </a:lnTo>
                    <a:lnTo>
                      <a:pt x="352883" y="40000"/>
                    </a:lnTo>
                    <a:lnTo>
                      <a:pt x="356918" y="31811"/>
                    </a:lnTo>
                    <a:lnTo>
                      <a:pt x="358282" y="13354"/>
                    </a:lnTo>
                    <a:lnTo>
                      <a:pt x="353498" y="7028"/>
                    </a:lnTo>
                    <a:lnTo>
                      <a:pt x="335705" y="0"/>
                    </a:lnTo>
                    <a:lnTo>
                      <a:pt x="315319" y="3115"/>
                    </a:lnTo>
                    <a:lnTo>
                      <a:pt x="295730" y="13468"/>
                    </a:lnTo>
                    <a:lnTo>
                      <a:pt x="279224" y="29768"/>
                    </a:lnTo>
                    <a:lnTo>
                      <a:pt x="270329" y="51830"/>
                    </a:lnTo>
                    <a:lnTo>
                      <a:pt x="264618" y="104122"/>
                    </a:lnTo>
                    <a:lnTo>
                      <a:pt x="269218" y="139978"/>
                    </a:lnTo>
                    <a:lnTo>
                      <a:pt x="277970" y="158914"/>
                    </a:lnTo>
                    <a:lnTo>
                      <a:pt x="283580" y="167239"/>
                    </a:lnTo>
                    <a:lnTo>
                      <a:pt x="299171" y="179609"/>
                    </a:lnTo>
                    <a:lnTo>
                      <a:pt x="308242" y="184546"/>
                    </a:lnTo>
                    <a:lnTo>
                      <a:pt x="316629" y="185497"/>
                    </a:lnTo>
                    <a:lnTo>
                      <a:pt x="332187" y="180315"/>
                    </a:lnTo>
                    <a:lnTo>
                      <a:pt x="368498" y="16283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reeform 75"/>
              <p:cNvSpPr/>
              <p:nvPr/>
            </p:nvSpPr>
            <p:spPr>
              <a:xfrm>
                <a:off x="1700340" y="2375802"/>
                <a:ext cx="130918" cy="375213"/>
              </a:xfrm>
              <a:custGeom>
                <a:avLst/>
                <a:gdLst/>
                <a:ahLst/>
                <a:cxnLst/>
                <a:rect l="0" t="0" r="0" b="0"/>
                <a:pathLst>
                  <a:path w="130918" h="375213">
                    <a:moveTo>
                      <a:pt x="61933" y="280077"/>
                    </a:moveTo>
                    <a:lnTo>
                      <a:pt x="73111" y="268898"/>
                    </a:lnTo>
                    <a:lnTo>
                      <a:pt x="78599" y="250932"/>
                    </a:lnTo>
                    <a:lnTo>
                      <a:pt x="80063" y="239590"/>
                    </a:lnTo>
                    <a:lnTo>
                      <a:pt x="75450" y="220749"/>
                    </a:lnTo>
                    <a:lnTo>
                      <a:pt x="70944" y="212449"/>
                    </a:lnTo>
                    <a:lnTo>
                      <a:pt x="64431" y="208085"/>
                    </a:lnTo>
                    <a:lnTo>
                      <a:pt x="47835" y="206357"/>
                    </a:lnTo>
                    <a:lnTo>
                      <a:pt x="31880" y="212607"/>
                    </a:lnTo>
                    <a:lnTo>
                      <a:pt x="24350" y="217550"/>
                    </a:lnTo>
                    <a:lnTo>
                      <a:pt x="12864" y="232400"/>
                    </a:lnTo>
                    <a:lnTo>
                      <a:pt x="5029" y="251868"/>
                    </a:lnTo>
                    <a:lnTo>
                      <a:pt x="0" y="302494"/>
                    </a:lnTo>
                    <a:lnTo>
                      <a:pt x="1652" y="328644"/>
                    </a:lnTo>
                    <a:lnTo>
                      <a:pt x="10185" y="351965"/>
                    </a:lnTo>
                    <a:lnTo>
                      <a:pt x="24895" y="367789"/>
                    </a:lnTo>
                    <a:lnTo>
                      <a:pt x="33732" y="373647"/>
                    </a:lnTo>
                    <a:lnTo>
                      <a:pt x="43132" y="375212"/>
                    </a:lnTo>
                    <a:lnTo>
                      <a:pt x="62935" y="370712"/>
                    </a:lnTo>
                    <a:lnTo>
                      <a:pt x="88226" y="355025"/>
                    </a:lnTo>
                    <a:lnTo>
                      <a:pt x="110538" y="324380"/>
                    </a:lnTo>
                    <a:lnTo>
                      <a:pt x="120788" y="280076"/>
                    </a:lnTo>
                    <a:lnTo>
                      <a:pt x="123825" y="229904"/>
                    </a:lnTo>
                    <a:lnTo>
                      <a:pt x="130917" y="177359"/>
                    </a:lnTo>
                    <a:lnTo>
                      <a:pt x="123479" y="126946"/>
                    </a:lnTo>
                    <a:lnTo>
                      <a:pt x="105155" y="66945"/>
                    </a:lnTo>
                    <a:lnTo>
                      <a:pt x="80478" y="10505"/>
                    </a:lnTo>
                    <a:lnTo>
                      <a:pt x="74296" y="2096"/>
                    </a:lnTo>
                    <a:lnTo>
                      <a:pt x="67835" y="0"/>
                    </a:lnTo>
                    <a:lnTo>
                      <a:pt x="61188" y="2112"/>
                    </a:lnTo>
                    <a:lnTo>
                      <a:pt x="54418" y="7029"/>
                    </a:lnTo>
                    <a:lnTo>
                      <a:pt x="46894" y="28091"/>
                    </a:lnTo>
                    <a:lnTo>
                      <a:pt x="45779" y="72833"/>
                    </a:lnTo>
                    <a:lnTo>
                      <a:pt x="49737" y="123135"/>
                    </a:lnTo>
                    <a:lnTo>
                      <a:pt x="50910" y="171964"/>
                    </a:lnTo>
                    <a:lnTo>
                      <a:pt x="53524" y="201611"/>
                    </a:lnTo>
                    <a:lnTo>
                      <a:pt x="68150" y="242270"/>
                    </a:lnTo>
                    <a:lnTo>
                      <a:pt x="114575" y="30113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Freeform 76"/>
              <p:cNvSpPr/>
              <p:nvPr/>
            </p:nvSpPr>
            <p:spPr>
              <a:xfrm>
                <a:off x="1899143" y="2592708"/>
                <a:ext cx="5590" cy="115814"/>
              </a:xfrm>
              <a:custGeom>
                <a:avLst/>
                <a:gdLst/>
                <a:ahLst/>
                <a:cxnLst/>
                <a:rect l="0" t="0" r="0" b="0"/>
                <a:pathLst>
                  <a:path w="5590" h="115814">
                    <a:moveTo>
                      <a:pt x="0" y="0"/>
                    </a:moveTo>
                    <a:lnTo>
                      <a:pt x="5589" y="58617"/>
                    </a:lnTo>
                    <a:lnTo>
                      <a:pt x="0" y="11581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Freeform 77"/>
              <p:cNvSpPr/>
              <p:nvPr/>
            </p:nvSpPr>
            <p:spPr>
              <a:xfrm>
                <a:off x="1909671" y="2497951"/>
                <a:ext cx="1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30">
                    <a:moveTo>
                      <a:pt x="0" y="0"/>
                    </a:move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Freeform 78"/>
              <p:cNvSpPr/>
              <p:nvPr/>
            </p:nvSpPr>
            <p:spPr>
              <a:xfrm>
                <a:off x="1969058" y="2550830"/>
                <a:ext cx="161713" cy="157692"/>
              </a:xfrm>
              <a:custGeom>
                <a:avLst/>
                <a:gdLst/>
                <a:ahLst/>
                <a:cxnLst/>
                <a:rect l="0" t="0" r="0" b="0"/>
                <a:pathLst>
                  <a:path w="161713" h="157692">
                    <a:moveTo>
                      <a:pt x="88013" y="94520"/>
                    </a:moveTo>
                    <a:lnTo>
                      <a:pt x="93602" y="35903"/>
                    </a:lnTo>
                    <a:lnTo>
                      <a:pt x="90107" y="15436"/>
                    </a:lnTo>
                    <a:lnTo>
                      <a:pt x="85899" y="6702"/>
                    </a:lnTo>
                    <a:lnTo>
                      <a:pt x="79585" y="2050"/>
                    </a:lnTo>
                    <a:lnTo>
                      <a:pt x="71866" y="118"/>
                    </a:lnTo>
                    <a:lnTo>
                      <a:pt x="63210" y="0"/>
                    </a:lnTo>
                    <a:lnTo>
                      <a:pt x="34260" y="11012"/>
                    </a:lnTo>
                    <a:lnTo>
                      <a:pt x="20059" y="25820"/>
                    </a:lnTo>
                    <a:lnTo>
                      <a:pt x="1410" y="63922"/>
                    </a:lnTo>
                    <a:lnTo>
                      <a:pt x="0" y="87550"/>
                    </a:lnTo>
                    <a:lnTo>
                      <a:pt x="8626" y="135258"/>
                    </a:lnTo>
                    <a:lnTo>
                      <a:pt x="15201" y="141566"/>
                    </a:lnTo>
                    <a:lnTo>
                      <a:pt x="24264" y="144601"/>
                    </a:lnTo>
                    <a:lnTo>
                      <a:pt x="34985" y="145455"/>
                    </a:lnTo>
                    <a:lnTo>
                      <a:pt x="43302" y="141345"/>
                    </a:lnTo>
                    <a:lnTo>
                      <a:pt x="55663" y="124300"/>
                    </a:lnTo>
                    <a:lnTo>
                      <a:pt x="69199" y="88396"/>
                    </a:lnTo>
                    <a:lnTo>
                      <a:pt x="73130" y="83419"/>
                    </a:lnTo>
                    <a:lnTo>
                      <a:pt x="76921" y="83609"/>
                    </a:lnTo>
                    <a:lnTo>
                      <a:pt x="80618" y="87246"/>
                    </a:lnTo>
                    <a:lnTo>
                      <a:pt x="107607" y="137845"/>
                    </a:lnTo>
                    <a:lnTo>
                      <a:pt x="116283" y="144460"/>
                    </a:lnTo>
                    <a:lnTo>
                      <a:pt x="161712" y="15769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Freeform 79"/>
              <p:cNvSpPr/>
              <p:nvPr/>
            </p:nvSpPr>
            <p:spPr>
              <a:xfrm>
                <a:off x="2109713" y="2350553"/>
                <a:ext cx="73701" cy="357969"/>
              </a:xfrm>
              <a:custGeom>
                <a:avLst/>
                <a:gdLst/>
                <a:ahLst/>
                <a:cxnLst/>
                <a:rect l="0" t="0" r="0" b="0"/>
                <a:pathLst>
                  <a:path w="73701" h="357969">
                    <a:moveTo>
                      <a:pt x="0" y="0"/>
                    </a:moveTo>
                    <a:lnTo>
                      <a:pt x="16768" y="16767"/>
                    </a:lnTo>
                    <a:lnTo>
                      <a:pt x="25000" y="37477"/>
                    </a:lnTo>
                    <a:lnTo>
                      <a:pt x="35874" y="100079"/>
                    </a:lnTo>
                    <a:lnTo>
                      <a:pt x="40265" y="153915"/>
                    </a:lnTo>
                    <a:lnTo>
                      <a:pt x="41566" y="212500"/>
                    </a:lnTo>
                    <a:lnTo>
                      <a:pt x="50411" y="271132"/>
                    </a:lnTo>
                    <a:lnTo>
                      <a:pt x="63423" y="323441"/>
                    </a:lnTo>
                    <a:lnTo>
                      <a:pt x="73700" y="35796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Freeform 80"/>
              <p:cNvSpPr/>
              <p:nvPr/>
            </p:nvSpPr>
            <p:spPr>
              <a:xfrm>
                <a:off x="2057070" y="2487423"/>
                <a:ext cx="189514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42115">
                    <a:moveTo>
                      <a:pt x="189513" y="0"/>
                    </a:moveTo>
                    <a:lnTo>
                      <a:pt x="155892" y="2339"/>
                    </a:lnTo>
                    <a:lnTo>
                      <a:pt x="104190" y="19786"/>
                    </a:lnTo>
                    <a:lnTo>
                      <a:pt x="48917" y="29255"/>
                    </a:ln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Freeform 81"/>
              <p:cNvSpPr/>
              <p:nvPr/>
            </p:nvSpPr>
            <p:spPr>
              <a:xfrm>
                <a:off x="2251127" y="2513014"/>
                <a:ext cx="142856" cy="180599"/>
              </a:xfrm>
              <a:custGeom>
                <a:avLst/>
                <a:gdLst/>
                <a:ahLst/>
                <a:cxnLst/>
                <a:rect l="0" t="0" r="0" b="0"/>
                <a:pathLst>
                  <a:path w="142856" h="180599">
                    <a:moveTo>
                      <a:pt x="5985" y="90222"/>
                    </a:moveTo>
                    <a:lnTo>
                      <a:pt x="64602" y="75568"/>
                    </a:lnTo>
                    <a:lnTo>
                      <a:pt x="104981" y="59884"/>
                    </a:lnTo>
                    <a:lnTo>
                      <a:pt x="112926" y="52449"/>
                    </a:lnTo>
                    <a:lnTo>
                      <a:pt x="117054" y="43983"/>
                    </a:lnTo>
                    <a:lnTo>
                      <a:pt x="118635" y="34830"/>
                    </a:lnTo>
                    <a:lnTo>
                      <a:pt x="116180" y="26388"/>
                    </a:lnTo>
                    <a:lnTo>
                      <a:pt x="104093" y="10769"/>
                    </a:lnTo>
                    <a:lnTo>
                      <a:pt x="80784" y="2267"/>
                    </a:lnTo>
                    <a:lnTo>
                      <a:pt x="66380" y="0"/>
                    </a:lnTo>
                    <a:lnTo>
                      <a:pt x="44135" y="3720"/>
                    </a:lnTo>
                    <a:lnTo>
                      <a:pt x="34928" y="7988"/>
                    </a:lnTo>
                    <a:lnTo>
                      <a:pt x="18459" y="25208"/>
                    </a:lnTo>
                    <a:lnTo>
                      <a:pt x="5680" y="48459"/>
                    </a:lnTo>
                    <a:lnTo>
                      <a:pt x="0" y="74390"/>
                    </a:lnTo>
                    <a:lnTo>
                      <a:pt x="3715" y="98394"/>
                    </a:lnTo>
                    <a:lnTo>
                      <a:pt x="25164" y="142399"/>
                    </a:lnTo>
                    <a:lnTo>
                      <a:pt x="45073" y="168723"/>
                    </a:lnTo>
                    <a:lnTo>
                      <a:pt x="65081" y="177754"/>
                    </a:lnTo>
                    <a:lnTo>
                      <a:pt x="88402" y="180598"/>
                    </a:lnTo>
                    <a:lnTo>
                      <a:pt x="142855" y="17445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Freeform 82"/>
              <p:cNvSpPr/>
              <p:nvPr/>
            </p:nvSpPr>
            <p:spPr>
              <a:xfrm>
                <a:off x="2691155" y="2370114"/>
                <a:ext cx="220212" cy="369994"/>
              </a:xfrm>
              <a:custGeom>
                <a:avLst/>
                <a:gdLst/>
                <a:ahLst/>
                <a:cxnLst/>
                <a:rect l="0" t="0" r="0" b="0"/>
                <a:pathLst>
                  <a:path w="220212" h="369994">
                    <a:moveTo>
                      <a:pt x="29211" y="359464"/>
                    </a:moveTo>
                    <a:lnTo>
                      <a:pt x="20878" y="321986"/>
                    </a:lnTo>
                    <a:lnTo>
                      <a:pt x="19116" y="270563"/>
                    </a:lnTo>
                    <a:lnTo>
                      <a:pt x="12702" y="215345"/>
                    </a:lnTo>
                    <a:lnTo>
                      <a:pt x="14035" y="159377"/>
                    </a:lnTo>
                    <a:lnTo>
                      <a:pt x="3727" y="103262"/>
                    </a:lnTo>
                    <a:lnTo>
                      <a:pt x="0" y="48287"/>
                    </a:lnTo>
                    <a:lnTo>
                      <a:pt x="3750" y="24631"/>
                    </a:lnTo>
                    <a:lnTo>
                      <a:pt x="8728" y="15750"/>
                    </a:lnTo>
                    <a:lnTo>
                      <a:pt x="23617" y="2761"/>
                    </a:lnTo>
                    <a:lnTo>
                      <a:pt x="32501" y="0"/>
                    </a:lnTo>
                    <a:lnTo>
                      <a:pt x="51730" y="51"/>
                    </a:lnTo>
                    <a:lnTo>
                      <a:pt x="82287" y="6657"/>
                    </a:lnTo>
                    <a:lnTo>
                      <a:pt x="135997" y="40861"/>
                    </a:lnTo>
                    <a:lnTo>
                      <a:pt x="168501" y="69496"/>
                    </a:lnTo>
                    <a:lnTo>
                      <a:pt x="204542" y="123534"/>
                    </a:lnTo>
                    <a:lnTo>
                      <a:pt x="220111" y="163737"/>
                    </a:lnTo>
                    <a:lnTo>
                      <a:pt x="220211" y="220413"/>
                    </a:lnTo>
                    <a:lnTo>
                      <a:pt x="216825" y="267311"/>
                    </a:lnTo>
                    <a:lnTo>
                      <a:pt x="207741" y="292771"/>
                    </a:lnTo>
                    <a:lnTo>
                      <a:pt x="192786" y="312665"/>
                    </a:lnTo>
                    <a:lnTo>
                      <a:pt x="154589" y="344501"/>
                    </a:lnTo>
                    <a:lnTo>
                      <a:pt x="123682" y="360620"/>
                    </a:lnTo>
                    <a:lnTo>
                      <a:pt x="69193" y="368758"/>
                    </a:lnTo>
                    <a:lnTo>
                      <a:pt x="50268" y="36999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 83"/>
              <p:cNvSpPr/>
              <p:nvPr/>
            </p:nvSpPr>
            <p:spPr>
              <a:xfrm>
                <a:off x="3015164" y="2634822"/>
                <a:ext cx="10529" cy="94757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94757">
                    <a:moveTo>
                      <a:pt x="0" y="0"/>
                    </a:moveTo>
                    <a:lnTo>
                      <a:pt x="3119" y="42692"/>
                    </a:lnTo>
                    <a:lnTo>
                      <a:pt x="10528" y="9475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Freeform 84"/>
              <p:cNvSpPr/>
              <p:nvPr/>
            </p:nvSpPr>
            <p:spPr>
              <a:xfrm>
                <a:off x="3025692" y="2519008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Freeform 85"/>
              <p:cNvSpPr/>
              <p:nvPr/>
            </p:nvSpPr>
            <p:spPr>
              <a:xfrm>
                <a:off x="3120449" y="2550594"/>
                <a:ext cx="115814" cy="146523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146523">
                    <a:moveTo>
                      <a:pt x="0" y="52642"/>
                    </a:moveTo>
                    <a:lnTo>
                      <a:pt x="3119" y="95334"/>
                    </a:lnTo>
                    <a:lnTo>
                      <a:pt x="20243" y="142574"/>
                    </a:lnTo>
                    <a:lnTo>
                      <a:pt x="24024" y="146522"/>
                    </a:lnTo>
                    <a:lnTo>
                      <a:pt x="26544" y="144474"/>
                    </a:lnTo>
                    <a:lnTo>
                      <a:pt x="28225" y="138430"/>
                    </a:lnTo>
                    <a:lnTo>
                      <a:pt x="25000" y="113156"/>
                    </a:lnTo>
                    <a:lnTo>
                      <a:pt x="15770" y="73175"/>
                    </a:lnTo>
                    <a:lnTo>
                      <a:pt x="17927" y="52409"/>
                    </a:lnTo>
                    <a:lnTo>
                      <a:pt x="23650" y="43128"/>
                    </a:lnTo>
                    <a:lnTo>
                      <a:pt x="42486" y="26577"/>
                    </a:lnTo>
                    <a:lnTo>
                      <a:pt x="66456" y="17661"/>
                    </a:lnTo>
                    <a:lnTo>
                      <a:pt x="96900" y="9522"/>
                    </a:lnTo>
                    <a:lnTo>
                      <a:pt x="115813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Freeform 86"/>
              <p:cNvSpPr/>
              <p:nvPr/>
            </p:nvSpPr>
            <p:spPr>
              <a:xfrm>
                <a:off x="3294116" y="2538192"/>
                <a:ext cx="121132" cy="175413"/>
              </a:xfrm>
              <a:custGeom>
                <a:avLst/>
                <a:gdLst/>
                <a:ahLst/>
                <a:cxnLst/>
                <a:rect l="0" t="0" r="0" b="0"/>
                <a:pathLst>
                  <a:path w="121132" h="175413">
                    <a:moveTo>
                      <a:pt x="5317" y="96630"/>
                    </a:moveTo>
                    <a:lnTo>
                      <a:pt x="67575" y="77502"/>
                    </a:lnTo>
                    <a:lnTo>
                      <a:pt x="91744" y="58857"/>
                    </a:lnTo>
                    <a:lnTo>
                      <a:pt x="106510" y="41237"/>
                    </a:lnTo>
                    <a:lnTo>
                      <a:pt x="109044" y="32795"/>
                    </a:lnTo>
                    <a:lnTo>
                      <a:pt x="108394" y="24828"/>
                    </a:lnTo>
                    <a:lnTo>
                      <a:pt x="105620" y="17176"/>
                    </a:lnTo>
                    <a:lnTo>
                      <a:pt x="93180" y="5555"/>
                    </a:lnTo>
                    <a:lnTo>
                      <a:pt x="84950" y="818"/>
                    </a:lnTo>
                    <a:lnTo>
                      <a:pt x="75953" y="0"/>
                    </a:lnTo>
                    <a:lnTo>
                      <a:pt x="56598" y="5330"/>
                    </a:lnTo>
                    <a:lnTo>
                      <a:pt x="31560" y="21485"/>
                    </a:lnTo>
                    <a:lnTo>
                      <a:pt x="9324" y="46679"/>
                    </a:lnTo>
                    <a:lnTo>
                      <a:pt x="1249" y="72480"/>
                    </a:lnTo>
                    <a:lnTo>
                      <a:pt x="0" y="102274"/>
                    </a:lnTo>
                    <a:lnTo>
                      <a:pt x="12451" y="143016"/>
                    </a:lnTo>
                    <a:lnTo>
                      <a:pt x="24475" y="162479"/>
                    </a:lnTo>
                    <a:lnTo>
                      <a:pt x="33297" y="168605"/>
                    </a:lnTo>
                    <a:lnTo>
                      <a:pt x="55577" y="175412"/>
                    </a:lnTo>
                    <a:lnTo>
                      <a:pt x="104050" y="171807"/>
                    </a:lnTo>
                    <a:lnTo>
                      <a:pt x="121131" y="17032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Freeform 87"/>
              <p:cNvSpPr/>
              <p:nvPr/>
            </p:nvSpPr>
            <p:spPr>
              <a:xfrm>
                <a:off x="3503456" y="2519923"/>
                <a:ext cx="132890" cy="191027"/>
              </a:xfrm>
              <a:custGeom>
                <a:avLst/>
                <a:gdLst/>
                <a:ahLst/>
                <a:cxnLst/>
                <a:rect l="0" t="0" r="0" b="0"/>
                <a:pathLst>
                  <a:path w="132890" h="191027">
                    <a:moveTo>
                      <a:pt x="80246" y="30671"/>
                    </a:moveTo>
                    <a:lnTo>
                      <a:pt x="74657" y="8314"/>
                    </a:lnTo>
                    <a:lnTo>
                      <a:pt x="69501" y="2898"/>
                    </a:lnTo>
                    <a:lnTo>
                      <a:pt x="62555" y="458"/>
                    </a:lnTo>
                    <a:lnTo>
                      <a:pt x="54414" y="0"/>
                    </a:lnTo>
                    <a:lnTo>
                      <a:pt x="39130" y="5731"/>
                    </a:lnTo>
                    <a:lnTo>
                      <a:pt x="24538" y="17247"/>
                    </a:lnTo>
                    <a:lnTo>
                      <a:pt x="10253" y="34063"/>
                    </a:lnTo>
                    <a:lnTo>
                      <a:pt x="2345" y="56355"/>
                    </a:lnTo>
                    <a:lnTo>
                      <a:pt x="0" y="80691"/>
                    </a:lnTo>
                    <a:lnTo>
                      <a:pt x="11043" y="135611"/>
                    </a:lnTo>
                    <a:lnTo>
                      <a:pt x="26466" y="167439"/>
                    </a:lnTo>
                    <a:lnTo>
                      <a:pt x="42306" y="182314"/>
                    </a:lnTo>
                    <a:lnTo>
                      <a:pt x="51443" y="187918"/>
                    </a:lnTo>
                    <a:lnTo>
                      <a:pt x="74074" y="191026"/>
                    </a:lnTo>
                    <a:lnTo>
                      <a:pt x="106883" y="186198"/>
                    </a:lnTo>
                    <a:lnTo>
                      <a:pt x="132889" y="17807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Freeform 88"/>
              <p:cNvSpPr/>
              <p:nvPr/>
            </p:nvSpPr>
            <p:spPr>
              <a:xfrm>
                <a:off x="3701712" y="2329495"/>
                <a:ext cx="39919" cy="389556"/>
              </a:xfrm>
              <a:custGeom>
                <a:avLst/>
                <a:gdLst/>
                <a:ahLst/>
                <a:cxnLst/>
                <a:rect l="0" t="0" r="0" b="0"/>
                <a:pathLst>
                  <a:path w="39919" h="389556">
                    <a:moveTo>
                      <a:pt x="8333" y="0"/>
                    </a:moveTo>
                    <a:lnTo>
                      <a:pt x="0" y="48931"/>
                    </a:lnTo>
                    <a:lnTo>
                      <a:pt x="1574" y="90537"/>
                    </a:lnTo>
                    <a:lnTo>
                      <a:pt x="6998" y="141627"/>
                    </a:lnTo>
                    <a:lnTo>
                      <a:pt x="14135" y="191883"/>
                    </a:lnTo>
                    <a:lnTo>
                      <a:pt x="11742" y="242468"/>
                    </a:lnTo>
                    <a:lnTo>
                      <a:pt x="20228" y="299019"/>
                    </a:lnTo>
                    <a:lnTo>
                      <a:pt x="33169" y="354644"/>
                    </a:lnTo>
                    <a:lnTo>
                      <a:pt x="39918" y="38955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Freeform 89"/>
              <p:cNvSpPr/>
              <p:nvPr/>
            </p:nvSpPr>
            <p:spPr>
              <a:xfrm>
                <a:off x="3657402" y="2508480"/>
                <a:ext cx="157929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57929" h="10529">
                    <a:moveTo>
                      <a:pt x="157928" y="0"/>
                    </a:moveTo>
                    <a:lnTo>
                      <a:pt x="99311" y="0"/>
                    </a:lnTo>
                    <a:lnTo>
                      <a:pt x="46307" y="1170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Freeform 90"/>
              <p:cNvSpPr/>
              <p:nvPr/>
            </p:nvSpPr>
            <p:spPr>
              <a:xfrm>
                <a:off x="3867972" y="2603236"/>
                <a:ext cx="31587" cy="115815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115815">
                    <a:moveTo>
                      <a:pt x="0" y="0"/>
                    </a:moveTo>
                    <a:lnTo>
                      <a:pt x="5590" y="62093"/>
                    </a:lnTo>
                    <a:lnTo>
                      <a:pt x="17959" y="101563"/>
                    </a:lnTo>
                    <a:lnTo>
                      <a:pt x="31586" y="11581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Freeform 91"/>
              <p:cNvSpPr/>
              <p:nvPr/>
            </p:nvSpPr>
            <p:spPr>
              <a:xfrm>
                <a:off x="3910086" y="2497951"/>
                <a:ext cx="1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30">
                    <a:moveTo>
                      <a:pt x="0" y="10529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Freeform 92"/>
              <p:cNvSpPr/>
              <p:nvPr/>
            </p:nvSpPr>
            <p:spPr>
              <a:xfrm>
                <a:off x="3965445" y="2587119"/>
                <a:ext cx="108999" cy="158502"/>
              </a:xfrm>
              <a:custGeom>
                <a:avLst/>
                <a:gdLst/>
                <a:ahLst/>
                <a:cxnLst/>
                <a:rect l="0" t="0" r="0" b="0"/>
                <a:pathLst>
                  <a:path w="108999" h="158502">
                    <a:moveTo>
                      <a:pt x="60455" y="5589"/>
                    </a:moveTo>
                    <a:lnTo>
                      <a:pt x="43687" y="0"/>
                    </a:lnTo>
                    <a:lnTo>
                      <a:pt x="36408" y="1863"/>
                    </a:lnTo>
                    <a:lnTo>
                      <a:pt x="22081" y="13292"/>
                    </a:lnTo>
                    <a:lnTo>
                      <a:pt x="6451" y="39457"/>
                    </a:lnTo>
                    <a:lnTo>
                      <a:pt x="0" y="80615"/>
                    </a:lnTo>
                    <a:lnTo>
                      <a:pt x="3678" y="118676"/>
                    </a:lnTo>
                    <a:lnTo>
                      <a:pt x="12214" y="138128"/>
                    </a:lnTo>
                    <a:lnTo>
                      <a:pt x="17766" y="146591"/>
                    </a:lnTo>
                    <a:lnTo>
                      <a:pt x="26146" y="152233"/>
                    </a:lnTo>
                    <a:lnTo>
                      <a:pt x="47936" y="158501"/>
                    </a:lnTo>
                    <a:lnTo>
                      <a:pt x="57958" y="157833"/>
                    </a:lnTo>
                    <a:lnTo>
                      <a:pt x="75333" y="150852"/>
                    </a:lnTo>
                    <a:lnTo>
                      <a:pt x="98268" y="128179"/>
                    </a:lnTo>
                    <a:lnTo>
                      <a:pt x="106506" y="106087"/>
                    </a:lnTo>
                    <a:lnTo>
                      <a:pt x="108998" y="81840"/>
                    </a:lnTo>
                    <a:lnTo>
                      <a:pt x="106206" y="59365"/>
                    </a:lnTo>
                    <a:lnTo>
                      <a:pt x="81512" y="558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Freeform 93"/>
              <p:cNvSpPr/>
              <p:nvPr/>
            </p:nvSpPr>
            <p:spPr>
              <a:xfrm>
                <a:off x="4099599" y="2561590"/>
                <a:ext cx="168457" cy="157461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157461">
                    <a:moveTo>
                      <a:pt x="0" y="52175"/>
                    </a:moveTo>
                    <a:lnTo>
                      <a:pt x="11179" y="63353"/>
                    </a:lnTo>
                    <a:lnTo>
                      <a:pt x="40433" y="125392"/>
                    </a:lnTo>
                    <a:lnTo>
                      <a:pt x="43333" y="127893"/>
                    </a:lnTo>
                    <a:lnTo>
                      <a:pt x="44096" y="124880"/>
                    </a:lnTo>
                    <a:lnTo>
                      <a:pt x="43545" y="66602"/>
                    </a:lnTo>
                    <a:lnTo>
                      <a:pt x="51767" y="26554"/>
                    </a:lnTo>
                    <a:lnTo>
                      <a:pt x="62392" y="7253"/>
                    </a:lnTo>
                    <a:lnTo>
                      <a:pt x="70841" y="2340"/>
                    </a:lnTo>
                    <a:lnTo>
                      <a:pt x="92706" y="0"/>
                    </a:lnTo>
                    <a:lnTo>
                      <a:pt x="102748" y="3354"/>
                    </a:lnTo>
                    <a:lnTo>
                      <a:pt x="120145" y="16439"/>
                    </a:lnTo>
                    <a:lnTo>
                      <a:pt x="137504" y="43536"/>
                    </a:lnTo>
                    <a:lnTo>
                      <a:pt x="161185" y="104983"/>
                    </a:lnTo>
                    <a:lnTo>
                      <a:pt x="168456" y="15746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Freeform 94"/>
              <p:cNvSpPr/>
              <p:nvPr/>
            </p:nvSpPr>
            <p:spPr>
              <a:xfrm>
                <a:off x="4330122" y="2526764"/>
                <a:ext cx="144139" cy="247738"/>
              </a:xfrm>
              <a:custGeom>
                <a:avLst/>
                <a:gdLst/>
                <a:ahLst/>
                <a:cxnLst/>
                <a:rect l="0" t="0" r="0" b="0"/>
                <a:pathLst>
                  <a:path w="144139" h="247738">
                    <a:moveTo>
                      <a:pt x="74804" y="13301"/>
                    </a:moveTo>
                    <a:lnTo>
                      <a:pt x="63625" y="2123"/>
                    </a:lnTo>
                    <a:lnTo>
                      <a:pt x="56823" y="0"/>
                    </a:lnTo>
                    <a:lnTo>
                      <a:pt x="39906" y="761"/>
                    </a:lnTo>
                    <a:lnTo>
                      <a:pt x="23809" y="11237"/>
                    </a:lnTo>
                    <a:lnTo>
                      <a:pt x="10025" y="27592"/>
                    </a:lnTo>
                    <a:lnTo>
                      <a:pt x="0" y="46559"/>
                    </a:lnTo>
                    <a:lnTo>
                      <a:pt x="368" y="54190"/>
                    </a:lnTo>
                    <a:lnTo>
                      <a:pt x="4123" y="60448"/>
                    </a:lnTo>
                    <a:lnTo>
                      <a:pt x="10135" y="65789"/>
                    </a:lnTo>
                    <a:lnTo>
                      <a:pt x="29295" y="71724"/>
                    </a:lnTo>
                    <a:lnTo>
                      <a:pt x="52238" y="76702"/>
                    </a:lnTo>
                    <a:lnTo>
                      <a:pt x="106190" y="105503"/>
                    </a:lnTo>
                    <a:lnTo>
                      <a:pt x="132326" y="131477"/>
                    </a:lnTo>
                    <a:lnTo>
                      <a:pt x="141313" y="154341"/>
                    </a:lnTo>
                    <a:lnTo>
                      <a:pt x="144138" y="178931"/>
                    </a:lnTo>
                    <a:lnTo>
                      <a:pt x="141493" y="201558"/>
                    </a:lnTo>
                    <a:lnTo>
                      <a:pt x="133300" y="220193"/>
                    </a:lnTo>
                    <a:lnTo>
                      <a:pt x="127839" y="228438"/>
                    </a:lnTo>
                    <a:lnTo>
                      <a:pt x="109293" y="240719"/>
                    </a:lnTo>
                    <a:lnTo>
                      <a:pt x="86623" y="247737"/>
                    </a:lnTo>
                    <a:lnTo>
                      <a:pt x="32689" y="24492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Freeform 95"/>
              <p:cNvSpPr/>
              <p:nvPr/>
            </p:nvSpPr>
            <p:spPr>
              <a:xfrm>
                <a:off x="446210" y="2855920"/>
                <a:ext cx="3990303" cy="305328"/>
              </a:xfrm>
              <a:custGeom>
                <a:avLst/>
                <a:gdLst/>
                <a:ahLst/>
                <a:cxnLst/>
                <a:rect l="0" t="0" r="0" b="0"/>
                <a:pathLst>
                  <a:path w="3990303" h="305328">
                    <a:moveTo>
                      <a:pt x="3990302" y="0"/>
                    </a:moveTo>
                    <a:lnTo>
                      <a:pt x="3931684" y="0"/>
                    </a:lnTo>
                    <a:lnTo>
                      <a:pt x="3877510" y="0"/>
                    </a:lnTo>
                    <a:lnTo>
                      <a:pt x="3818629" y="0"/>
                    </a:lnTo>
                    <a:lnTo>
                      <a:pt x="3756610" y="0"/>
                    </a:lnTo>
                    <a:lnTo>
                      <a:pt x="3699298" y="6066"/>
                    </a:lnTo>
                    <a:lnTo>
                      <a:pt x="3642917" y="1545"/>
                    </a:lnTo>
                    <a:lnTo>
                      <a:pt x="3586720" y="5895"/>
                    </a:lnTo>
                    <a:lnTo>
                      <a:pt x="3523323" y="9614"/>
                    </a:lnTo>
                    <a:lnTo>
                      <a:pt x="3461408" y="10348"/>
                    </a:lnTo>
                    <a:lnTo>
                      <a:pt x="3410502" y="10475"/>
                    </a:lnTo>
                    <a:lnTo>
                      <a:pt x="3358374" y="10513"/>
                    </a:lnTo>
                    <a:lnTo>
                      <a:pt x="3305885" y="10524"/>
                    </a:lnTo>
                    <a:lnTo>
                      <a:pt x="3253288" y="10527"/>
                    </a:lnTo>
                    <a:lnTo>
                      <a:pt x="3200658" y="13648"/>
                    </a:lnTo>
                    <a:lnTo>
                      <a:pt x="3144900" y="15742"/>
                    </a:lnTo>
                    <a:lnTo>
                      <a:pt x="3087045" y="12074"/>
                    </a:lnTo>
                    <a:lnTo>
                      <a:pt x="3029739" y="10987"/>
                    </a:lnTo>
                    <a:lnTo>
                      <a:pt x="2971425" y="13784"/>
                    </a:lnTo>
                    <a:lnTo>
                      <a:pt x="2913982" y="22022"/>
                    </a:lnTo>
                    <a:lnTo>
                      <a:pt x="2852509" y="28752"/>
                    </a:lnTo>
                    <a:lnTo>
                      <a:pt x="2789840" y="33866"/>
                    </a:lnTo>
                    <a:lnTo>
                      <a:pt x="2729938" y="39671"/>
                    </a:lnTo>
                    <a:lnTo>
                      <a:pt x="2672025" y="41390"/>
                    </a:lnTo>
                    <a:lnTo>
                      <a:pt x="2629971" y="41793"/>
                    </a:lnTo>
                    <a:lnTo>
                      <a:pt x="2583984" y="41971"/>
                    </a:lnTo>
                    <a:lnTo>
                      <a:pt x="2534413" y="47661"/>
                    </a:lnTo>
                    <a:lnTo>
                      <a:pt x="2480731" y="51167"/>
                    </a:lnTo>
                    <a:lnTo>
                      <a:pt x="2431550" y="52205"/>
                    </a:lnTo>
                    <a:lnTo>
                      <a:pt x="2376163" y="52513"/>
                    </a:lnTo>
                    <a:lnTo>
                      <a:pt x="2326477" y="52604"/>
                    </a:lnTo>
                    <a:lnTo>
                      <a:pt x="2275002" y="59871"/>
                    </a:lnTo>
                    <a:lnTo>
                      <a:pt x="2211629" y="62519"/>
                    </a:lnTo>
                    <a:lnTo>
                      <a:pt x="2154244" y="62978"/>
                    </a:lnTo>
                    <a:lnTo>
                      <a:pt x="2092932" y="68722"/>
                    </a:lnTo>
                    <a:lnTo>
                      <a:pt x="2035761" y="73887"/>
                    </a:lnTo>
                    <a:lnTo>
                      <a:pt x="1979408" y="81839"/>
                    </a:lnTo>
                    <a:lnTo>
                      <a:pt x="1917627" y="89346"/>
                    </a:lnTo>
                    <a:lnTo>
                      <a:pt x="1874323" y="95471"/>
                    </a:lnTo>
                    <a:lnTo>
                      <a:pt x="1812926" y="105497"/>
                    </a:lnTo>
                    <a:lnTo>
                      <a:pt x="1755150" y="113776"/>
                    </a:lnTo>
                    <a:lnTo>
                      <a:pt x="1707165" y="120799"/>
                    </a:lnTo>
                    <a:lnTo>
                      <a:pt x="1663801" y="123879"/>
                    </a:lnTo>
                    <a:lnTo>
                      <a:pt x="1602370" y="128732"/>
                    </a:lnTo>
                    <a:lnTo>
                      <a:pt x="1544583" y="140852"/>
                    </a:lnTo>
                    <a:lnTo>
                      <a:pt x="1482042" y="147276"/>
                    </a:lnTo>
                    <a:lnTo>
                      <a:pt x="1427227" y="158597"/>
                    </a:lnTo>
                    <a:lnTo>
                      <a:pt x="1371617" y="168655"/>
                    </a:lnTo>
                    <a:lnTo>
                      <a:pt x="1312636" y="179043"/>
                    </a:lnTo>
                    <a:lnTo>
                      <a:pt x="1250785" y="187445"/>
                    </a:lnTo>
                    <a:lnTo>
                      <a:pt x="1193507" y="196340"/>
                    </a:lnTo>
                    <a:lnTo>
                      <a:pt x="1137133" y="199311"/>
                    </a:lnTo>
                    <a:lnTo>
                      <a:pt x="1074131" y="207181"/>
                    </a:lnTo>
                    <a:lnTo>
                      <a:pt x="1020616" y="213020"/>
                    </a:lnTo>
                    <a:lnTo>
                      <a:pt x="969600" y="218705"/>
                    </a:lnTo>
                    <a:lnTo>
                      <a:pt x="911980" y="220389"/>
                    </a:lnTo>
                    <a:lnTo>
                      <a:pt x="856178" y="226548"/>
                    </a:lnTo>
                    <a:lnTo>
                      <a:pt x="799445" y="231794"/>
                    </a:lnTo>
                    <a:lnTo>
                      <a:pt x="736132" y="238566"/>
                    </a:lnTo>
                    <a:lnTo>
                      <a:pt x="689428" y="240560"/>
                    </a:lnTo>
                    <a:lnTo>
                      <a:pt x="641375" y="241447"/>
                    </a:lnTo>
                    <a:lnTo>
                      <a:pt x="580762" y="245065"/>
                    </a:lnTo>
                    <a:lnTo>
                      <a:pt x="523250" y="251179"/>
                    </a:lnTo>
                    <a:lnTo>
                      <a:pt x="469723" y="252238"/>
                    </a:lnTo>
                    <a:lnTo>
                      <a:pt x="420587" y="258141"/>
                    </a:lnTo>
                    <a:lnTo>
                      <a:pt x="365214" y="267299"/>
                    </a:lnTo>
                    <a:lnTo>
                      <a:pt x="304354" y="277422"/>
                    </a:lnTo>
                    <a:lnTo>
                      <a:pt x="253046" y="282241"/>
                    </a:lnTo>
                    <a:lnTo>
                      <a:pt x="197030" y="289258"/>
                    </a:lnTo>
                    <a:lnTo>
                      <a:pt x="135978" y="293157"/>
                    </a:lnTo>
                    <a:lnTo>
                      <a:pt x="73435" y="299901"/>
                    </a:lnTo>
                    <a:lnTo>
                      <a:pt x="40827" y="302915"/>
                    </a:lnTo>
                    <a:lnTo>
                      <a:pt x="0" y="30532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Freeform 96"/>
              <p:cNvSpPr/>
              <p:nvPr/>
            </p:nvSpPr>
            <p:spPr>
              <a:xfrm>
                <a:off x="4731309" y="2582179"/>
                <a:ext cx="84229" cy="6067"/>
              </a:xfrm>
              <a:custGeom>
                <a:avLst/>
                <a:gdLst/>
                <a:ahLst/>
                <a:cxnLst/>
                <a:rect l="0" t="0" r="0" b="0"/>
                <a:pathLst>
                  <a:path w="84229" h="6067">
                    <a:moveTo>
                      <a:pt x="84228" y="0"/>
                    </a:moveTo>
                    <a:lnTo>
                      <a:pt x="51776" y="6066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9" name="Group 108"/>
            <p:cNvGrpSpPr/>
            <p:nvPr/>
          </p:nvGrpSpPr>
          <p:grpSpPr>
            <a:xfrm>
              <a:off x="5132973" y="2405349"/>
              <a:ext cx="1427315" cy="471629"/>
              <a:chOff x="5132973" y="2405349"/>
              <a:chExt cx="1427315" cy="471629"/>
            </a:xfrm>
          </p:grpSpPr>
          <p:sp>
            <p:nvSpPr>
              <p:cNvPr id="99" name="Freeform 98"/>
              <p:cNvSpPr/>
              <p:nvPr/>
            </p:nvSpPr>
            <p:spPr>
              <a:xfrm>
                <a:off x="5132973" y="2487423"/>
                <a:ext cx="187933" cy="315856"/>
              </a:xfrm>
              <a:custGeom>
                <a:avLst/>
                <a:gdLst/>
                <a:ahLst/>
                <a:cxnLst/>
                <a:rect l="0" t="0" r="0" b="0"/>
                <a:pathLst>
                  <a:path w="187933" h="315856">
                    <a:moveTo>
                      <a:pt x="8948" y="315855"/>
                    </a:moveTo>
                    <a:lnTo>
                      <a:pt x="8948" y="266924"/>
                    </a:lnTo>
                    <a:lnTo>
                      <a:pt x="14537" y="213383"/>
                    </a:lnTo>
                    <a:lnTo>
                      <a:pt x="17330" y="160606"/>
                    </a:lnTo>
                    <a:lnTo>
                      <a:pt x="10950" y="102001"/>
                    </a:lnTo>
                    <a:lnTo>
                      <a:pt x="3754" y="45625"/>
                    </a:lnTo>
                    <a:lnTo>
                      <a:pt x="0" y="5980"/>
                    </a:lnTo>
                    <a:lnTo>
                      <a:pt x="2982" y="477"/>
                    </a:lnTo>
                    <a:lnTo>
                      <a:pt x="8480" y="318"/>
                    </a:lnTo>
                    <a:lnTo>
                      <a:pt x="15655" y="3721"/>
                    </a:lnTo>
                    <a:lnTo>
                      <a:pt x="26746" y="19981"/>
                    </a:lnTo>
                    <a:lnTo>
                      <a:pt x="54359" y="83133"/>
                    </a:lnTo>
                    <a:lnTo>
                      <a:pt x="74503" y="145449"/>
                    </a:lnTo>
                    <a:lnTo>
                      <a:pt x="107528" y="208927"/>
                    </a:lnTo>
                    <a:lnTo>
                      <a:pt x="121391" y="230897"/>
                    </a:lnTo>
                    <a:lnTo>
                      <a:pt x="129533" y="236989"/>
                    </a:lnTo>
                    <a:lnTo>
                      <a:pt x="138471" y="239881"/>
                    </a:lnTo>
                    <a:lnTo>
                      <a:pt x="147939" y="240639"/>
                    </a:lnTo>
                    <a:lnTo>
                      <a:pt x="155420" y="236465"/>
                    </a:lnTo>
                    <a:lnTo>
                      <a:pt x="166853" y="219349"/>
                    </a:lnTo>
                    <a:lnTo>
                      <a:pt x="182555" y="177469"/>
                    </a:lnTo>
                    <a:lnTo>
                      <a:pt x="186870" y="122230"/>
                    </a:lnTo>
                    <a:lnTo>
                      <a:pt x="187618" y="72481"/>
                    </a:lnTo>
                    <a:lnTo>
                      <a:pt x="187839" y="30055"/>
                    </a:lnTo>
                    <a:lnTo>
                      <a:pt x="187932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Freeform 99"/>
              <p:cNvSpPr/>
              <p:nvPr/>
            </p:nvSpPr>
            <p:spPr>
              <a:xfrm>
                <a:off x="5388538" y="2476894"/>
                <a:ext cx="185052" cy="257228"/>
              </a:xfrm>
              <a:custGeom>
                <a:avLst/>
                <a:gdLst/>
                <a:ahLst/>
                <a:cxnLst/>
                <a:rect l="0" t="0" r="0" b="0"/>
                <a:pathLst>
                  <a:path w="185052" h="257228">
                    <a:moveTo>
                      <a:pt x="6066" y="0"/>
                    </a:moveTo>
                    <a:lnTo>
                      <a:pt x="2947" y="42692"/>
                    </a:lnTo>
                    <a:lnTo>
                      <a:pt x="0" y="64598"/>
                    </a:lnTo>
                    <a:lnTo>
                      <a:pt x="7641" y="116789"/>
                    </a:lnTo>
                    <a:lnTo>
                      <a:pt x="14826" y="172158"/>
                    </a:lnTo>
                    <a:lnTo>
                      <a:pt x="17415" y="226986"/>
                    </a:lnTo>
                    <a:lnTo>
                      <a:pt x="22029" y="250622"/>
                    </a:lnTo>
                    <a:lnTo>
                      <a:pt x="27236" y="255988"/>
                    </a:lnTo>
                    <a:lnTo>
                      <a:pt x="34218" y="257227"/>
                    </a:lnTo>
                    <a:lnTo>
                      <a:pt x="90917" y="241630"/>
                    </a:lnTo>
                    <a:lnTo>
                      <a:pt x="153520" y="221053"/>
                    </a:lnTo>
                    <a:lnTo>
                      <a:pt x="185051" y="21057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Freeform 100"/>
              <p:cNvSpPr/>
              <p:nvPr/>
            </p:nvSpPr>
            <p:spPr>
              <a:xfrm>
                <a:off x="5405133" y="2571651"/>
                <a:ext cx="115814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21058">
                    <a:moveTo>
                      <a:pt x="115813" y="0"/>
                    </a:moveTo>
                    <a:lnTo>
                      <a:pt x="53533" y="16788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Freeform 101"/>
              <p:cNvSpPr/>
              <p:nvPr/>
            </p:nvSpPr>
            <p:spPr>
              <a:xfrm>
                <a:off x="5405133" y="2445309"/>
                <a:ext cx="136871" cy="31586"/>
              </a:xfrm>
              <a:custGeom>
                <a:avLst/>
                <a:gdLst/>
                <a:ahLst/>
                <a:cxnLst/>
                <a:rect l="0" t="0" r="0" b="0"/>
                <a:pathLst>
                  <a:path w="136871" h="31586">
                    <a:moveTo>
                      <a:pt x="136870" y="0"/>
                    </a:moveTo>
                    <a:lnTo>
                      <a:pt x="73443" y="17958"/>
                    </a:lnTo>
                    <a:lnTo>
                      <a:pt x="31535" y="28547"/>
                    </a:lnTo>
                    <a:lnTo>
                      <a:pt x="0" y="3158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Freeform 102"/>
              <p:cNvSpPr/>
              <p:nvPr/>
            </p:nvSpPr>
            <p:spPr>
              <a:xfrm>
                <a:off x="5615703" y="2666407"/>
                <a:ext cx="50056" cy="189514"/>
              </a:xfrm>
              <a:custGeom>
                <a:avLst/>
                <a:gdLst/>
                <a:ahLst/>
                <a:cxnLst/>
                <a:rect l="0" t="0" r="0" b="0"/>
                <a:pathLst>
                  <a:path w="50056" h="189514">
                    <a:moveTo>
                      <a:pt x="0" y="0"/>
                    </a:moveTo>
                    <a:lnTo>
                      <a:pt x="29309" y="34898"/>
                    </a:lnTo>
                    <a:lnTo>
                      <a:pt x="43909" y="69742"/>
                    </a:lnTo>
                    <a:lnTo>
                      <a:pt x="50055" y="115291"/>
                    </a:lnTo>
                    <a:lnTo>
                      <a:pt x="45253" y="139368"/>
                    </a:lnTo>
                    <a:lnTo>
                      <a:pt x="29396" y="166077"/>
                    </a:lnTo>
                    <a:lnTo>
                      <a:pt x="10528" y="18951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Freeform 103"/>
              <p:cNvSpPr/>
              <p:nvPr/>
            </p:nvSpPr>
            <p:spPr>
              <a:xfrm>
                <a:off x="5957549" y="2405349"/>
                <a:ext cx="220890" cy="274843"/>
              </a:xfrm>
              <a:custGeom>
                <a:avLst/>
                <a:gdLst/>
                <a:ahLst/>
                <a:cxnLst/>
                <a:rect l="0" t="0" r="0" b="0"/>
                <a:pathLst>
                  <a:path w="220890" h="274843">
                    <a:moveTo>
                      <a:pt x="184579" y="39960"/>
                    </a:moveTo>
                    <a:lnTo>
                      <a:pt x="166598" y="24319"/>
                    </a:lnTo>
                    <a:lnTo>
                      <a:pt x="114837" y="5116"/>
                    </a:lnTo>
                    <a:lnTo>
                      <a:pt x="74877" y="0"/>
                    </a:lnTo>
                    <a:lnTo>
                      <a:pt x="50425" y="5042"/>
                    </a:lnTo>
                    <a:lnTo>
                      <a:pt x="20047" y="21035"/>
                    </a:lnTo>
                    <a:lnTo>
                      <a:pt x="11720" y="27343"/>
                    </a:lnTo>
                    <a:lnTo>
                      <a:pt x="2468" y="46831"/>
                    </a:lnTo>
                    <a:lnTo>
                      <a:pt x="0" y="58579"/>
                    </a:lnTo>
                    <a:lnTo>
                      <a:pt x="3498" y="80990"/>
                    </a:lnTo>
                    <a:lnTo>
                      <a:pt x="18621" y="110219"/>
                    </a:lnTo>
                    <a:lnTo>
                      <a:pt x="32441" y="124998"/>
                    </a:lnTo>
                    <a:lnTo>
                      <a:pt x="50281" y="135467"/>
                    </a:lnTo>
                    <a:lnTo>
                      <a:pt x="98736" y="143314"/>
                    </a:lnTo>
                    <a:lnTo>
                      <a:pt x="156487" y="151103"/>
                    </a:lnTo>
                    <a:lnTo>
                      <a:pt x="197312" y="168037"/>
                    </a:lnTo>
                    <a:lnTo>
                      <a:pt x="207106" y="174478"/>
                    </a:lnTo>
                    <a:lnTo>
                      <a:pt x="213635" y="183451"/>
                    </a:lnTo>
                    <a:lnTo>
                      <a:pt x="220889" y="205899"/>
                    </a:lnTo>
                    <a:lnTo>
                      <a:pt x="220484" y="216097"/>
                    </a:lnTo>
                    <a:lnTo>
                      <a:pt x="213794" y="233666"/>
                    </a:lnTo>
                    <a:lnTo>
                      <a:pt x="196875" y="256712"/>
                    </a:lnTo>
                    <a:lnTo>
                      <a:pt x="171455" y="272769"/>
                    </a:lnTo>
                    <a:lnTo>
                      <a:pt x="148720" y="274842"/>
                    </a:lnTo>
                    <a:lnTo>
                      <a:pt x="101586" y="266641"/>
                    </a:lnTo>
                    <a:lnTo>
                      <a:pt x="68765" y="25053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Freeform 104"/>
              <p:cNvSpPr/>
              <p:nvPr/>
            </p:nvSpPr>
            <p:spPr>
              <a:xfrm>
                <a:off x="6253816" y="2476894"/>
                <a:ext cx="183111" cy="268745"/>
              </a:xfrm>
              <a:custGeom>
                <a:avLst/>
                <a:gdLst/>
                <a:ahLst/>
                <a:cxnLst/>
                <a:rect l="0" t="0" r="0" b="0"/>
                <a:pathLst>
                  <a:path w="183111" h="268745">
                    <a:moveTo>
                      <a:pt x="14654" y="0"/>
                    </a:moveTo>
                    <a:lnTo>
                      <a:pt x="0" y="55141"/>
                    </a:lnTo>
                    <a:lnTo>
                      <a:pt x="2681" y="83779"/>
                    </a:lnTo>
                    <a:lnTo>
                      <a:pt x="12289" y="145881"/>
                    </a:lnTo>
                    <a:lnTo>
                      <a:pt x="15356" y="204898"/>
                    </a:lnTo>
                    <a:lnTo>
                      <a:pt x="24091" y="239305"/>
                    </a:lnTo>
                    <a:lnTo>
                      <a:pt x="34836" y="256877"/>
                    </a:lnTo>
                    <a:lnTo>
                      <a:pt x="43316" y="262498"/>
                    </a:lnTo>
                    <a:lnTo>
                      <a:pt x="65217" y="268744"/>
                    </a:lnTo>
                    <a:lnTo>
                      <a:pt x="98266" y="266672"/>
                    </a:lnTo>
                    <a:lnTo>
                      <a:pt x="151443" y="252215"/>
                    </a:lnTo>
                    <a:lnTo>
                      <a:pt x="183110" y="24215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Freeform 105"/>
              <p:cNvSpPr/>
              <p:nvPr/>
            </p:nvSpPr>
            <p:spPr>
              <a:xfrm>
                <a:off x="6278998" y="2603236"/>
                <a:ext cx="126343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0530">
                    <a:moveTo>
                      <a:pt x="126342" y="0"/>
                    </a:moveTo>
                    <a:lnTo>
                      <a:pt x="88864" y="8334"/>
                    </a:lnTo>
                    <a:lnTo>
                      <a:pt x="27300" y="10240"/>
                    </a:ln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Freeform 106"/>
              <p:cNvSpPr/>
              <p:nvPr/>
            </p:nvSpPr>
            <p:spPr>
              <a:xfrm>
                <a:off x="6300055" y="2460777"/>
                <a:ext cx="115815" cy="16118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16118">
                    <a:moveTo>
                      <a:pt x="115814" y="5589"/>
                    </a:moveTo>
                    <a:lnTo>
                      <a:pt x="99046" y="0"/>
                    </a:lnTo>
                    <a:lnTo>
                      <a:pt x="81455" y="375"/>
                    </a:lnTo>
                    <a:lnTo>
                      <a:pt x="18720" y="13464"/>
                    </a:lnTo>
                    <a:lnTo>
                      <a:pt x="0" y="1611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Freeform 107"/>
              <p:cNvSpPr/>
              <p:nvPr/>
            </p:nvSpPr>
            <p:spPr>
              <a:xfrm>
                <a:off x="6500097" y="2687464"/>
                <a:ext cx="60191" cy="189514"/>
              </a:xfrm>
              <a:custGeom>
                <a:avLst/>
                <a:gdLst/>
                <a:ahLst/>
                <a:cxnLst/>
                <a:rect l="0" t="0" r="0" b="0"/>
                <a:pathLst>
                  <a:path w="60191" h="189514">
                    <a:moveTo>
                      <a:pt x="0" y="0"/>
                    </a:moveTo>
                    <a:lnTo>
                      <a:pt x="16768" y="5590"/>
                    </a:lnTo>
                    <a:lnTo>
                      <a:pt x="31239" y="17692"/>
                    </a:lnTo>
                    <a:lnTo>
                      <a:pt x="49421" y="44237"/>
                    </a:lnTo>
                    <a:lnTo>
                      <a:pt x="57060" y="65285"/>
                    </a:lnTo>
                    <a:lnTo>
                      <a:pt x="60190" y="102272"/>
                    </a:lnTo>
                    <a:lnTo>
                      <a:pt x="48279" y="157531"/>
                    </a:lnTo>
                    <a:lnTo>
                      <a:pt x="31585" y="18951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5" name="Group 114"/>
            <p:cNvGrpSpPr/>
            <p:nvPr/>
          </p:nvGrpSpPr>
          <p:grpSpPr>
            <a:xfrm>
              <a:off x="6789411" y="2390004"/>
              <a:ext cx="1455645" cy="392218"/>
              <a:chOff x="6789411" y="2390004"/>
              <a:chExt cx="1455645" cy="392218"/>
            </a:xfrm>
          </p:grpSpPr>
          <p:sp>
            <p:nvSpPr>
              <p:cNvPr id="110" name="Freeform 109"/>
              <p:cNvSpPr/>
              <p:nvPr/>
            </p:nvSpPr>
            <p:spPr>
              <a:xfrm>
                <a:off x="6789411" y="2390004"/>
                <a:ext cx="187175" cy="273593"/>
              </a:xfrm>
              <a:custGeom>
                <a:avLst/>
                <a:gdLst/>
                <a:ahLst/>
                <a:cxnLst/>
                <a:rect l="0" t="0" r="0" b="0"/>
                <a:pathLst>
                  <a:path w="187175" h="273593">
                    <a:moveTo>
                      <a:pt x="163411" y="23719"/>
                    </a:moveTo>
                    <a:lnTo>
                      <a:pt x="152233" y="12541"/>
                    </a:lnTo>
                    <a:lnTo>
                      <a:pt x="122924" y="0"/>
                    </a:lnTo>
                    <a:lnTo>
                      <a:pt x="79016" y="54"/>
                    </a:lnTo>
                    <a:lnTo>
                      <a:pt x="40139" y="13068"/>
                    </a:lnTo>
                    <a:lnTo>
                      <a:pt x="11983" y="31742"/>
                    </a:lnTo>
                    <a:lnTo>
                      <a:pt x="2523" y="51461"/>
                    </a:lnTo>
                    <a:lnTo>
                      <a:pt x="0" y="63271"/>
                    </a:lnTo>
                    <a:lnTo>
                      <a:pt x="3436" y="85752"/>
                    </a:lnTo>
                    <a:lnTo>
                      <a:pt x="7628" y="96660"/>
                    </a:lnTo>
                    <a:lnTo>
                      <a:pt x="21645" y="111899"/>
                    </a:lnTo>
                    <a:lnTo>
                      <a:pt x="59239" y="131215"/>
                    </a:lnTo>
                    <a:lnTo>
                      <a:pt x="119248" y="149890"/>
                    </a:lnTo>
                    <a:lnTo>
                      <a:pt x="168595" y="169655"/>
                    </a:lnTo>
                    <a:lnTo>
                      <a:pt x="177395" y="178331"/>
                    </a:lnTo>
                    <a:lnTo>
                      <a:pt x="187174" y="200450"/>
                    </a:lnTo>
                    <a:lnTo>
                      <a:pt x="185280" y="222759"/>
                    </a:lnTo>
                    <a:lnTo>
                      <a:pt x="181500" y="233622"/>
                    </a:lnTo>
                    <a:lnTo>
                      <a:pt x="174301" y="242033"/>
                    </a:lnTo>
                    <a:lnTo>
                      <a:pt x="142981" y="259461"/>
                    </a:lnTo>
                    <a:lnTo>
                      <a:pt x="109784" y="270864"/>
                    </a:lnTo>
                    <a:lnTo>
                      <a:pt x="72002" y="273592"/>
                    </a:lnTo>
                    <a:lnTo>
                      <a:pt x="26541" y="26587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Freeform 110"/>
              <p:cNvSpPr/>
              <p:nvPr/>
            </p:nvSpPr>
            <p:spPr>
              <a:xfrm>
                <a:off x="6984407" y="2466366"/>
                <a:ext cx="316777" cy="191622"/>
              </a:xfrm>
              <a:custGeom>
                <a:avLst/>
                <a:gdLst/>
                <a:ahLst/>
                <a:cxnLst/>
                <a:rect l="0" t="0" r="0" b="0"/>
                <a:pathLst>
                  <a:path w="316777" h="191622">
                    <a:moveTo>
                      <a:pt x="0" y="21057"/>
                    </a:moveTo>
                    <a:lnTo>
                      <a:pt x="3119" y="63749"/>
                    </a:lnTo>
                    <a:lnTo>
                      <a:pt x="14573" y="94928"/>
                    </a:lnTo>
                    <a:lnTo>
                      <a:pt x="52998" y="154823"/>
                    </a:lnTo>
                    <a:lnTo>
                      <a:pt x="59898" y="162877"/>
                    </a:lnTo>
                    <a:lnTo>
                      <a:pt x="68009" y="165906"/>
                    </a:lnTo>
                    <a:lnTo>
                      <a:pt x="76925" y="165587"/>
                    </a:lnTo>
                    <a:lnTo>
                      <a:pt x="95020" y="158992"/>
                    </a:lnTo>
                    <a:lnTo>
                      <a:pt x="110862" y="148262"/>
                    </a:lnTo>
                    <a:lnTo>
                      <a:pt x="122581" y="132575"/>
                    </a:lnTo>
                    <a:lnTo>
                      <a:pt x="127344" y="123478"/>
                    </a:lnTo>
                    <a:lnTo>
                      <a:pt x="129517" y="100892"/>
                    </a:lnTo>
                    <a:lnTo>
                      <a:pt x="128923" y="83445"/>
                    </a:lnTo>
                    <a:lnTo>
                      <a:pt x="130402" y="83706"/>
                    </a:lnTo>
                    <a:lnTo>
                      <a:pt x="172535" y="139795"/>
                    </a:lnTo>
                    <a:lnTo>
                      <a:pt x="215300" y="181273"/>
                    </a:lnTo>
                    <a:lnTo>
                      <a:pt x="233729" y="190920"/>
                    </a:lnTo>
                    <a:lnTo>
                      <a:pt x="243558" y="191621"/>
                    </a:lnTo>
                    <a:lnTo>
                      <a:pt x="263836" y="186160"/>
                    </a:lnTo>
                    <a:lnTo>
                      <a:pt x="281427" y="172815"/>
                    </a:lnTo>
                    <a:lnTo>
                      <a:pt x="311784" y="135652"/>
                    </a:lnTo>
                    <a:lnTo>
                      <a:pt x="316776" y="112152"/>
                    </a:lnTo>
                    <a:lnTo>
                      <a:pt x="316037" y="58938"/>
                    </a:lnTo>
                    <a:lnTo>
                      <a:pt x="305327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Freeform 111"/>
              <p:cNvSpPr/>
              <p:nvPr/>
            </p:nvSpPr>
            <p:spPr>
              <a:xfrm>
                <a:off x="7405547" y="2645350"/>
                <a:ext cx="45643" cy="136872"/>
              </a:xfrm>
              <a:custGeom>
                <a:avLst/>
                <a:gdLst/>
                <a:ahLst/>
                <a:cxnLst/>
                <a:rect l="0" t="0" r="0" b="0"/>
                <a:pathLst>
                  <a:path w="45643" h="136872">
                    <a:moveTo>
                      <a:pt x="0" y="0"/>
                    </a:moveTo>
                    <a:lnTo>
                      <a:pt x="29309" y="34898"/>
                    </a:lnTo>
                    <a:lnTo>
                      <a:pt x="43909" y="69742"/>
                    </a:lnTo>
                    <a:lnTo>
                      <a:pt x="45642" y="92998"/>
                    </a:lnTo>
                    <a:lnTo>
                      <a:pt x="44466" y="104113"/>
                    </a:lnTo>
                    <a:lnTo>
                      <a:pt x="36921" y="119582"/>
                    </a:lnTo>
                    <a:lnTo>
                      <a:pt x="21057" y="13687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Freeform 112"/>
              <p:cNvSpPr/>
              <p:nvPr/>
            </p:nvSpPr>
            <p:spPr>
              <a:xfrm>
                <a:off x="7607785" y="2424252"/>
                <a:ext cx="254702" cy="293597"/>
              </a:xfrm>
              <a:custGeom>
                <a:avLst/>
                <a:gdLst/>
                <a:ahLst/>
                <a:cxnLst/>
                <a:rect l="0" t="0" r="0" b="0"/>
                <a:pathLst>
                  <a:path w="254702" h="293597">
                    <a:moveTo>
                      <a:pt x="29389" y="242155"/>
                    </a:moveTo>
                    <a:lnTo>
                      <a:pt x="29389" y="183539"/>
                    </a:lnTo>
                    <a:lnTo>
                      <a:pt x="23150" y="163071"/>
                    </a:lnTo>
                    <a:lnTo>
                      <a:pt x="14918" y="143836"/>
                    </a:lnTo>
                    <a:lnTo>
                      <a:pt x="9633" y="93359"/>
                    </a:lnTo>
                    <a:lnTo>
                      <a:pt x="1268" y="31618"/>
                    </a:lnTo>
                    <a:lnTo>
                      <a:pt x="0" y="140"/>
                    </a:lnTo>
                    <a:lnTo>
                      <a:pt x="1607" y="93"/>
                    </a:lnTo>
                    <a:lnTo>
                      <a:pt x="30647" y="55423"/>
                    </a:lnTo>
                    <a:lnTo>
                      <a:pt x="64650" y="113623"/>
                    </a:lnTo>
                    <a:lnTo>
                      <a:pt x="107783" y="170512"/>
                    </a:lnTo>
                    <a:lnTo>
                      <a:pt x="146130" y="222198"/>
                    </a:lnTo>
                    <a:lnTo>
                      <a:pt x="190732" y="280688"/>
                    </a:lnTo>
                    <a:lnTo>
                      <a:pt x="209892" y="293596"/>
                    </a:lnTo>
                    <a:lnTo>
                      <a:pt x="218744" y="292827"/>
                    </a:lnTo>
                    <a:lnTo>
                      <a:pt x="226986" y="287635"/>
                    </a:lnTo>
                    <a:lnTo>
                      <a:pt x="234820" y="279494"/>
                    </a:lnTo>
                    <a:lnTo>
                      <a:pt x="243524" y="257970"/>
                    </a:lnTo>
                    <a:lnTo>
                      <a:pt x="254701" y="206025"/>
                    </a:lnTo>
                    <a:lnTo>
                      <a:pt x="252533" y="150704"/>
                    </a:lnTo>
                    <a:lnTo>
                      <a:pt x="250891" y="94716"/>
                    </a:lnTo>
                    <a:lnTo>
                      <a:pt x="250567" y="38596"/>
                    </a:lnTo>
                    <a:lnTo>
                      <a:pt x="250488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Freeform 113"/>
              <p:cNvSpPr/>
              <p:nvPr/>
            </p:nvSpPr>
            <p:spPr>
              <a:xfrm>
                <a:off x="7921444" y="2403195"/>
                <a:ext cx="323612" cy="311060"/>
              </a:xfrm>
              <a:custGeom>
                <a:avLst/>
                <a:gdLst/>
                <a:ahLst/>
                <a:cxnLst/>
                <a:rect l="0" t="0" r="0" b="0"/>
                <a:pathLst>
                  <a:path w="323612" h="311060">
                    <a:moveTo>
                      <a:pt x="0" y="63171"/>
                    </a:moveTo>
                    <a:lnTo>
                      <a:pt x="5589" y="125264"/>
                    </a:lnTo>
                    <a:lnTo>
                      <a:pt x="21330" y="187176"/>
                    </a:lnTo>
                    <a:lnTo>
                      <a:pt x="39810" y="247914"/>
                    </a:lnTo>
                    <a:lnTo>
                      <a:pt x="70811" y="290198"/>
                    </a:lnTo>
                    <a:lnTo>
                      <a:pt x="78793" y="292901"/>
                    </a:lnTo>
                    <a:lnTo>
                      <a:pt x="97020" y="289666"/>
                    </a:lnTo>
                    <a:lnTo>
                      <a:pt x="104455" y="284357"/>
                    </a:lnTo>
                    <a:lnTo>
                      <a:pt x="115835" y="269100"/>
                    </a:lnTo>
                    <a:lnTo>
                      <a:pt x="136411" y="217368"/>
                    </a:lnTo>
                    <a:lnTo>
                      <a:pt x="141346" y="192534"/>
                    </a:lnTo>
                    <a:lnTo>
                      <a:pt x="139639" y="169799"/>
                    </a:lnTo>
                    <a:lnTo>
                      <a:pt x="141056" y="167012"/>
                    </a:lnTo>
                    <a:lnTo>
                      <a:pt x="144341" y="169833"/>
                    </a:lnTo>
                    <a:lnTo>
                      <a:pt x="153059" y="185446"/>
                    </a:lnTo>
                    <a:lnTo>
                      <a:pt x="177376" y="241389"/>
                    </a:lnTo>
                    <a:lnTo>
                      <a:pt x="217756" y="299670"/>
                    </a:lnTo>
                    <a:lnTo>
                      <a:pt x="237940" y="308661"/>
                    </a:lnTo>
                    <a:lnTo>
                      <a:pt x="249873" y="311059"/>
                    </a:lnTo>
                    <a:lnTo>
                      <a:pt x="260169" y="310318"/>
                    </a:lnTo>
                    <a:lnTo>
                      <a:pt x="277847" y="303255"/>
                    </a:lnTo>
                    <a:lnTo>
                      <a:pt x="300954" y="280536"/>
                    </a:lnTo>
                    <a:lnTo>
                      <a:pt x="317029" y="240399"/>
                    </a:lnTo>
                    <a:lnTo>
                      <a:pt x="323611" y="191462"/>
                    </a:lnTo>
                    <a:lnTo>
                      <a:pt x="319973" y="139918"/>
                    </a:lnTo>
                    <a:lnTo>
                      <a:pt x="317075" y="87601"/>
                    </a:lnTo>
                    <a:lnTo>
                      <a:pt x="308860" y="29435"/>
                    </a:lnTo>
                    <a:lnTo>
                      <a:pt x="305326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cxnSp>
        <p:nvCxnSpPr>
          <p:cNvPr id="117" name="Straight Connector 116"/>
          <p:cNvCxnSpPr/>
          <p:nvPr/>
        </p:nvCxnSpPr>
        <p:spPr>
          <a:xfrm>
            <a:off x="4810997" y="3546129"/>
            <a:ext cx="0" cy="233732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/>
          <p:cNvCxnSpPr/>
          <p:nvPr/>
        </p:nvCxnSpPr>
        <p:spPr>
          <a:xfrm flipH="1">
            <a:off x="3672077" y="4655306"/>
            <a:ext cx="2221512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2" name="Group 121"/>
          <p:cNvGrpSpPr/>
          <p:nvPr/>
        </p:nvGrpSpPr>
        <p:grpSpPr>
          <a:xfrm>
            <a:off x="5960454" y="4517712"/>
            <a:ext cx="177529" cy="320528"/>
            <a:chOff x="5960454" y="4517712"/>
            <a:chExt cx="177529" cy="320528"/>
          </a:xfrm>
        </p:grpSpPr>
        <p:sp>
          <p:nvSpPr>
            <p:cNvPr id="119" name="Freeform 118"/>
            <p:cNvSpPr/>
            <p:nvPr/>
          </p:nvSpPr>
          <p:spPr>
            <a:xfrm>
              <a:off x="5960454" y="4528241"/>
              <a:ext cx="177529" cy="309999"/>
            </a:xfrm>
            <a:custGeom>
              <a:avLst/>
              <a:gdLst/>
              <a:ahLst/>
              <a:cxnLst/>
              <a:rect l="0" t="0" r="0" b="0"/>
              <a:pathLst>
                <a:path w="177529" h="309999">
                  <a:moveTo>
                    <a:pt x="9073" y="0"/>
                  </a:moveTo>
                  <a:lnTo>
                    <a:pt x="3006" y="39687"/>
                  </a:lnTo>
                  <a:lnTo>
                    <a:pt x="8042" y="100026"/>
                  </a:lnTo>
                  <a:lnTo>
                    <a:pt x="8870" y="155935"/>
                  </a:lnTo>
                  <a:lnTo>
                    <a:pt x="5913" y="215852"/>
                  </a:lnTo>
                  <a:lnTo>
                    <a:pt x="0" y="267765"/>
                  </a:lnTo>
                  <a:lnTo>
                    <a:pt x="4564" y="303555"/>
                  </a:lnTo>
                  <a:lnTo>
                    <a:pt x="9576" y="308825"/>
                  </a:lnTo>
                  <a:lnTo>
                    <a:pt x="16427" y="309998"/>
                  </a:lnTo>
                  <a:lnTo>
                    <a:pt x="76008" y="297403"/>
                  </a:lnTo>
                  <a:lnTo>
                    <a:pt x="129139" y="295312"/>
                  </a:lnTo>
                  <a:lnTo>
                    <a:pt x="177528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980055" y="4633526"/>
              <a:ext cx="73700" cy="31586"/>
            </a:xfrm>
            <a:custGeom>
              <a:avLst/>
              <a:gdLst/>
              <a:ahLst/>
              <a:cxnLst/>
              <a:rect l="0" t="0" r="0" b="0"/>
              <a:pathLst>
                <a:path w="73700" h="31586">
                  <a:moveTo>
                    <a:pt x="73699" y="0"/>
                  </a:moveTo>
                  <a:lnTo>
                    <a:pt x="13781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969527" y="4517712"/>
              <a:ext cx="168456" cy="25859"/>
            </a:xfrm>
            <a:custGeom>
              <a:avLst/>
              <a:gdLst/>
              <a:ahLst/>
              <a:cxnLst/>
              <a:rect l="0" t="0" r="0" b="0"/>
              <a:pathLst>
                <a:path w="168456" h="25859">
                  <a:moveTo>
                    <a:pt x="168455" y="0"/>
                  </a:moveTo>
                  <a:lnTo>
                    <a:pt x="125763" y="3120"/>
                  </a:lnTo>
                  <a:lnTo>
                    <a:pt x="72453" y="17958"/>
                  </a:lnTo>
                  <a:lnTo>
                    <a:pt x="36025" y="2585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3" name="Freeform 122"/>
          <p:cNvSpPr/>
          <p:nvPr/>
        </p:nvSpPr>
        <p:spPr>
          <a:xfrm>
            <a:off x="4730077" y="5991702"/>
            <a:ext cx="179301" cy="323508"/>
          </a:xfrm>
          <a:custGeom>
            <a:avLst/>
            <a:gdLst/>
            <a:ahLst/>
            <a:cxnLst/>
            <a:rect l="0" t="0" r="0" b="0"/>
            <a:pathLst>
              <a:path w="179301" h="323508">
                <a:moveTo>
                  <a:pt x="144485" y="0"/>
                </a:moveTo>
                <a:lnTo>
                  <a:pt x="85869" y="5589"/>
                </a:lnTo>
                <a:lnTo>
                  <a:pt x="51079" y="20243"/>
                </a:lnTo>
                <a:lnTo>
                  <a:pt x="24132" y="39403"/>
                </a:lnTo>
                <a:lnTo>
                  <a:pt x="6920" y="65487"/>
                </a:lnTo>
                <a:lnTo>
                  <a:pt x="0" y="101032"/>
                </a:lnTo>
                <a:lnTo>
                  <a:pt x="2539" y="110639"/>
                </a:lnTo>
                <a:lnTo>
                  <a:pt x="7740" y="118212"/>
                </a:lnTo>
                <a:lnTo>
                  <a:pt x="14717" y="124432"/>
                </a:lnTo>
                <a:lnTo>
                  <a:pt x="22879" y="127408"/>
                </a:lnTo>
                <a:lnTo>
                  <a:pt x="41305" y="127596"/>
                </a:lnTo>
                <a:lnTo>
                  <a:pt x="95239" y="121293"/>
                </a:lnTo>
                <a:lnTo>
                  <a:pt x="119089" y="126438"/>
                </a:lnTo>
                <a:lnTo>
                  <a:pt x="145669" y="142488"/>
                </a:lnTo>
                <a:lnTo>
                  <a:pt x="167193" y="163231"/>
                </a:lnTo>
                <a:lnTo>
                  <a:pt x="177194" y="181342"/>
                </a:lnTo>
                <a:lnTo>
                  <a:pt x="179300" y="201089"/>
                </a:lnTo>
                <a:lnTo>
                  <a:pt x="171119" y="242362"/>
                </a:lnTo>
                <a:lnTo>
                  <a:pt x="149833" y="283140"/>
                </a:lnTo>
                <a:lnTo>
                  <a:pt x="136724" y="299755"/>
                </a:lnTo>
                <a:lnTo>
                  <a:pt x="110600" y="316674"/>
                </a:lnTo>
                <a:lnTo>
                  <a:pt x="75044" y="323507"/>
                </a:lnTo>
                <a:lnTo>
                  <a:pt x="19730" y="317671"/>
                </a:lnTo>
                <a:lnTo>
                  <a:pt x="7615" y="31585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Freeform 123"/>
          <p:cNvSpPr/>
          <p:nvPr/>
        </p:nvSpPr>
        <p:spPr>
          <a:xfrm>
            <a:off x="3242645" y="4517712"/>
            <a:ext cx="347442" cy="332036"/>
          </a:xfrm>
          <a:custGeom>
            <a:avLst/>
            <a:gdLst/>
            <a:ahLst/>
            <a:cxnLst/>
            <a:rect l="0" t="0" r="0" b="0"/>
            <a:pathLst>
              <a:path w="347442" h="332036">
                <a:moveTo>
                  <a:pt x="0" y="126342"/>
                </a:moveTo>
                <a:lnTo>
                  <a:pt x="14655" y="184959"/>
                </a:lnTo>
                <a:lnTo>
                  <a:pt x="44214" y="243219"/>
                </a:lnTo>
                <a:lnTo>
                  <a:pt x="81211" y="305420"/>
                </a:lnTo>
                <a:lnTo>
                  <a:pt x="101922" y="331350"/>
                </a:lnTo>
                <a:lnTo>
                  <a:pt x="107722" y="332035"/>
                </a:lnTo>
                <a:lnTo>
                  <a:pt x="112760" y="327811"/>
                </a:lnTo>
                <a:lnTo>
                  <a:pt x="136602" y="272942"/>
                </a:lnTo>
                <a:lnTo>
                  <a:pt x="155553" y="213758"/>
                </a:lnTo>
                <a:lnTo>
                  <a:pt x="167010" y="190930"/>
                </a:lnTo>
                <a:lnTo>
                  <a:pt x="174511" y="184608"/>
                </a:lnTo>
                <a:lnTo>
                  <a:pt x="183022" y="181564"/>
                </a:lnTo>
                <a:lnTo>
                  <a:pt x="192205" y="180704"/>
                </a:lnTo>
                <a:lnTo>
                  <a:pt x="199497" y="183640"/>
                </a:lnTo>
                <a:lnTo>
                  <a:pt x="216518" y="204541"/>
                </a:lnTo>
                <a:lnTo>
                  <a:pt x="249172" y="262438"/>
                </a:lnTo>
                <a:lnTo>
                  <a:pt x="261262" y="278856"/>
                </a:lnTo>
                <a:lnTo>
                  <a:pt x="268931" y="283000"/>
                </a:lnTo>
                <a:lnTo>
                  <a:pt x="286812" y="284485"/>
                </a:lnTo>
                <a:lnTo>
                  <a:pt x="294153" y="280904"/>
                </a:lnTo>
                <a:lnTo>
                  <a:pt x="305430" y="267566"/>
                </a:lnTo>
                <a:lnTo>
                  <a:pt x="321032" y="214766"/>
                </a:lnTo>
                <a:lnTo>
                  <a:pt x="325326" y="158063"/>
                </a:lnTo>
                <a:lnTo>
                  <a:pt x="333480" y="94991"/>
                </a:lnTo>
                <a:lnTo>
                  <a:pt x="339354" y="41467"/>
                </a:lnTo>
                <a:lnTo>
                  <a:pt x="347441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5" name="Straight Connector 124"/>
          <p:cNvCxnSpPr/>
          <p:nvPr/>
        </p:nvCxnSpPr>
        <p:spPr>
          <a:xfrm flipH="1">
            <a:off x="4306023" y="4086044"/>
            <a:ext cx="937037" cy="120024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/>
          <p:cNvCxnSpPr/>
          <p:nvPr/>
        </p:nvCxnSpPr>
        <p:spPr>
          <a:xfrm>
            <a:off x="4442894" y="4243971"/>
            <a:ext cx="726467" cy="82122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1" name="Group 130"/>
          <p:cNvGrpSpPr/>
          <p:nvPr/>
        </p:nvGrpSpPr>
        <p:grpSpPr>
          <a:xfrm>
            <a:off x="5234864" y="3601733"/>
            <a:ext cx="397752" cy="463255"/>
            <a:chOff x="5234864" y="3601733"/>
            <a:chExt cx="397752" cy="463255"/>
          </a:xfrm>
        </p:grpSpPr>
        <p:sp>
          <p:nvSpPr>
            <p:cNvPr id="127" name="Freeform 126"/>
            <p:cNvSpPr/>
            <p:nvPr/>
          </p:nvSpPr>
          <p:spPr>
            <a:xfrm>
              <a:off x="5234864" y="3812303"/>
              <a:ext cx="227424" cy="252685"/>
            </a:xfrm>
            <a:custGeom>
              <a:avLst/>
              <a:gdLst/>
              <a:ahLst/>
              <a:cxnLst/>
              <a:rect l="0" t="0" r="0" b="0"/>
              <a:pathLst>
                <a:path w="227424" h="252685">
                  <a:moveTo>
                    <a:pt x="134538" y="252684"/>
                  </a:moveTo>
                  <a:lnTo>
                    <a:pt x="117770" y="247094"/>
                  </a:lnTo>
                  <a:lnTo>
                    <a:pt x="106419" y="234992"/>
                  </a:lnTo>
                  <a:lnTo>
                    <a:pt x="63935" y="177101"/>
                  </a:lnTo>
                  <a:lnTo>
                    <a:pt x="22198" y="121237"/>
                  </a:lnTo>
                  <a:lnTo>
                    <a:pt x="1166" y="98833"/>
                  </a:lnTo>
                  <a:lnTo>
                    <a:pt x="0" y="95134"/>
                  </a:lnTo>
                  <a:lnTo>
                    <a:pt x="2732" y="93838"/>
                  </a:lnTo>
                  <a:lnTo>
                    <a:pt x="8063" y="94144"/>
                  </a:lnTo>
                  <a:lnTo>
                    <a:pt x="54798" y="111342"/>
                  </a:lnTo>
                  <a:lnTo>
                    <a:pt x="113855" y="123630"/>
                  </a:lnTo>
                  <a:lnTo>
                    <a:pt x="166890" y="133908"/>
                  </a:lnTo>
                  <a:lnTo>
                    <a:pt x="205345" y="132873"/>
                  </a:lnTo>
                  <a:lnTo>
                    <a:pt x="216838" y="130696"/>
                  </a:lnTo>
                  <a:lnTo>
                    <a:pt x="223329" y="125735"/>
                  </a:lnTo>
                  <a:lnTo>
                    <a:pt x="226487" y="118919"/>
                  </a:lnTo>
                  <a:lnTo>
                    <a:pt x="227423" y="110864"/>
                  </a:lnTo>
                  <a:lnTo>
                    <a:pt x="222223" y="95677"/>
                  </a:lnTo>
                  <a:lnTo>
                    <a:pt x="185336" y="40088"/>
                  </a:lnTo>
                  <a:lnTo>
                    <a:pt x="15559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464158" y="3728075"/>
              <a:ext cx="168458" cy="152823"/>
            </a:xfrm>
            <a:custGeom>
              <a:avLst/>
              <a:gdLst/>
              <a:ahLst/>
              <a:cxnLst/>
              <a:rect l="0" t="0" r="0" b="0"/>
              <a:pathLst>
                <a:path w="168458" h="152823">
                  <a:moveTo>
                    <a:pt x="0" y="0"/>
                  </a:moveTo>
                  <a:lnTo>
                    <a:pt x="19129" y="61110"/>
                  </a:lnTo>
                  <a:lnTo>
                    <a:pt x="44215" y="115542"/>
                  </a:lnTo>
                  <a:lnTo>
                    <a:pt x="55735" y="147319"/>
                  </a:lnTo>
                  <a:lnTo>
                    <a:pt x="60553" y="152024"/>
                  </a:lnTo>
                  <a:lnTo>
                    <a:pt x="66105" y="152822"/>
                  </a:lnTo>
                  <a:lnTo>
                    <a:pt x="72146" y="151014"/>
                  </a:lnTo>
                  <a:lnTo>
                    <a:pt x="77344" y="146300"/>
                  </a:lnTo>
                  <a:lnTo>
                    <a:pt x="116541" y="83547"/>
                  </a:lnTo>
                  <a:lnTo>
                    <a:pt x="144033" y="47568"/>
                  </a:lnTo>
                  <a:lnTo>
                    <a:pt x="154872" y="38689"/>
                  </a:lnTo>
                  <a:lnTo>
                    <a:pt x="168457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464158" y="3717546"/>
              <a:ext cx="84229" cy="63172"/>
            </a:xfrm>
            <a:custGeom>
              <a:avLst/>
              <a:gdLst/>
              <a:ahLst/>
              <a:cxnLst/>
              <a:rect l="0" t="0" r="0" b="0"/>
              <a:pathLst>
                <a:path w="84229" h="63172">
                  <a:moveTo>
                    <a:pt x="84228" y="0"/>
                  </a:moveTo>
                  <a:lnTo>
                    <a:pt x="60182" y="957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443101" y="3601733"/>
              <a:ext cx="115815" cy="105286"/>
            </a:xfrm>
            <a:custGeom>
              <a:avLst/>
              <a:gdLst/>
              <a:ahLst/>
              <a:cxnLst/>
              <a:rect l="0" t="0" r="0" b="0"/>
              <a:pathLst>
                <a:path w="115815" h="105286">
                  <a:moveTo>
                    <a:pt x="115814" y="0"/>
                  </a:moveTo>
                  <a:lnTo>
                    <a:pt x="91768" y="9575"/>
                  </a:lnTo>
                  <a:lnTo>
                    <a:pt x="70345" y="27533"/>
                  </a:lnTo>
                  <a:lnTo>
                    <a:pt x="14044" y="9088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4162401" y="3938645"/>
            <a:ext cx="334404" cy="463255"/>
            <a:chOff x="4162401" y="3938645"/>
            <a:chExt cx="334404" cy="463255"/>
          </a:xfrm>
        </p:grpSpPr>
        <p:sp>
          <p:nvSpPr>
            <p:cNvPr id="132" name="Freeform 131"/>
            <p:cNvSpPr/>
            <p:nvPr/>
          </p:nvSpPr>
          <p:spPr>
            <a:xfrm>
              <a:off x="4162401" y="4170272"/>
              <a:ext cx="173322" cy="231628"/>
            </a:xfrm>
            <a:custGeom>
              <a:avLst/>
              <a:gdLst/>
              <a:ahLst/>
              <a:cxnLst/>
              <a:rect l="0" t="0" r="0" b="0"/>
              <a:pathLst>
                <a:path w="173322" h="231628">
                  <a:moveTo>
                    <a:pt x="101509" y="231627"/>
                  </a:moveTo>
                  <a:lnTo>
                    <a:pt x="46421" y="182128"/>
                  </a:lnTo>
                  <a:lnTo>
                    <a:pt x="7354" y="144231"/>
                  </a:lnTo>
                  <a:lnTo>
                    <a:pt x="134" y="134759"/>
                  </a:lnTo>
                  <a:lnTo>
                    <a:pt x="0" y="129613"/>
                  </a:lnTo>
                  <a:lnTo>
                    <a:pt x="4591" y="127353"/>
                  </a:lnTo>
                  <a:lnTo>
                    <a:pt x="58373" y="126475"/>
                  </a:lnTo>
                  <a:lnTo>
                    <a:pt x="112528" y="129488"/>
                  </a:lnTo>
                  <a:lnTo>
                    <a:pt x="139162" y="132419"/>
                  </a:lnTo>
                  <a:lnTo>
                    <a:pt x="162697" y="129823"/>
                  </a:lnTo>
                  <a:lnTo>
                    <a:pt x="169208" y="123983"/>
                  </a:lnTo>
                  <a:lnTo>
                    <a:pt x="172377" y="115410"/>
                  </a:lnTo>
                  <a:lnTo>
                    <a:pt x="173321" y="105016"/>
                  </a:lnTo>
                  <a:lnTo>
                    <a:pt x="168130" y="84108"/>
                  </a:lnTo>
                  <a:lnTo>
                    <a:pt x="156855" y="64288"/>
                  </a:lnTo>
                  <a:lnTo>
                    <a:pt x="105095" y="13918"/>
                  </a:lnTo>
                  <a:lnTo>
                    <a:pt x="9098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306023" y="3938645"/>
              <a:ext cx="190782" cy="229345"/>
            </a:xfrm>
            <a:custGeom>
              <a:avLst/>
              <a:gdLst/>
              <a:ahLst/>
              <a:cxnLst/>
              <a:rect l="0" t="0" r="0" b="0"/>
              <a:pathLst>
                <a:path w="190782" h="229345">
                  <a:moveTo>
                    <a:pt x="0" y="178984"/>
                  </a:moveTo>
                  <a:lnTo>
                    <a:pt x="11179" y="195752"/>
                  </a:lnTo>
                  <a:lnTo>
                    <a:pt x="26025" y="207103"/>
                  </a:lnTo>
                  <a:lnTo>
                    <a:pt x="64152" y="223923"/>
                  </a:lnTo>
                  <a:lnTo>
                    <a:pt x="100637" y="229344"/>
                  </a:lnTo>
                  <a:lnTo>
                    <a:pt x="108036" y="226596"/>
                  </a:lnTo>
                  <a:lnTo>
                    <a:pt x="111799" y="221254"/>
                  </a:lnTo>
                  <a:lnTo>
                    <a:pt x="112859" y="205959"/>
                  </a:lnTo>
                  <a:lnTo>
                    <a:pt x="109432" y="187464"/>
                  </a:lnTo>
                  <a:lnTo>
                    <a:pt x="95336" y="162909"/>
                  </a:lnTo>
                  <a:lnTo>
                    <a:pt x="95143" y="158909"/>
                  </a:lnTo>
                  <a:lnTo>
                    <a:pt x="98523" y="157412"/>
                  </a:lnTo>
                  <a:lnTo>
                    <a:pt x="120050" y="160894"/>
                  </a:lnTo>
                  <a:lnTo>
                    <a:pt x="164354" y="166962"/>
                  </a:lnTo>
                  <a:lnTo>
                    <a:pt x="173911" y="163951"/>
                  </a:lnTo>
                  <a:lnTo>
                    <a:pt x="181451" y="158433"/>
                  </a:lnTo>
                  <a:lnTo>
                    <a:pt x="187648" y="151246"/>
                  </a:lnTo>
                  <a:lnTo>
                    <a:pt x="190609" y="142944"/>
                  </a:lnTo>
                  <a:lnTo>
                    <a:pt x="190781" y="124362"/>
                  </a:lnTo>
                  <a:lnTo>
                    <a:pt x="180189" y="76601"/>
                  </a:lnTo>
                  <a:lnTo>
                    <a:pt x="156779" y="3527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5103697" y="4928323"/>
            <a:ext cx="307820" cy="463255"/>
            <a:chOff x="5103697" y="4928323"/>
            <a:chExt cx="307820" cy="463255"/>
          </a:xfrm>
        </p:grpSpPr>
        <p:sp>
          <p:nvSpPr>
            <p:cNvPr id="135" name="Freeform 134"/>
            <p:cNvSpPr/>
            <p:nvPr/>
          </p:nvSpPr>
          <p:spPr>
            <a:xfrm>
              <a:off x="5103697" y="5212593"/>
              <a:ext cx="184654" cy="178985"/>
            </a:xfrm>
            <a:custGeom>
              <a:avLst/>
              <a:gdLst/>
              <a:ahLst/>
              <a:cxnLst/>
              <a:rect l="0" t="0" r="0" b="0"/>
              <a:pathLst>
                <a:path w="184654" h="178985">
                  <a:moveTo>
                    <a:pt x="76192" y="0"/>
                  </a:moveTo>
                  <a:lnTo>
                    <a:pt x="53835" y="0"/>
                  </a:lnTo>
                  <a:lnTo>
                    <a:pt x="23164" y="11178"/>
                  </a:lnTo>
                  <a:lnTo>
                    <a:pt x="8560" y="26025"/>
                  </a:lnTo>
                  <a:lnTo>
                    <a:pt x="3028" y="34897"/>
                  </a:lnTo>
                  <a:lnTo>
                    <a:pt x="0" y="54114"/>
                  </a:lnTo>
                  <a:lnTo>
                    <a:pt x="831" y="64152"/>
                  </a:lnTo>
                  <a:lnTo>
                    <a:pt x="7994" y="81544"/>
                  </a:lnTo>
                  <a:lnTo>
                    <a:pt x="13179" y="89458"/>
                  </a:lnTo>
                  <a:lnTo>
                    <a:pt x="28299" y="101370"/>
                  </a:lnTo>
                  <a:lnTo>
                    <a:pt x="37244" y="106185"/>
                  </a:lnTo>
                  <a:lnTo>
                    <a:pt x="45547" y="107055"/>
                  </a:lnTo>
                  <a:lnTo>
                    <a:pt x="61012" y="101782"/>
                  </a:lnTo>
                  <a:lnTo>
                    <a:pt x="72565" y="88520"/>
                  </a:lnTo>
                  <a:lnTo>
                    <a:pt x="101668" y="49698"/>
                  </a:lnTo>
                  <a:lnTo>
                    <a:pt x="115200" y="35346"/>
                  </a:lnTo>
                  <a:lnTo>
                    <a:pt x="123255" y="31753"/>
                  </a:lnTo>
                  <a:lnTo>
                    <a:pt x="141562" y="30880"/>
                  </a:lnTo>
                  <a:lnTo>
                    <a:pt x="158278" y="37511"/>
                  </a:lnTo>
                  <a:lnTo>
                    <a:pt x="166011" y="42555"/>
                  </a:lnTo>
                  <a:lnTo>
                    <a:pt x="177723" y="57517"/>
                  </a:lnTo>
                  <a:lnTo>
                    <a:pt x="182484" y="66421"/>
                  </a:lnTo>
                  <a:lnTo>
                    <a:pt x="184653" y="85672"/>
                  </a:lnTo>
                  <a:lnTo>
                    <a:pt x="180549" y="104757"/>
                  </a:lnTo>
                  <a:lnTo>
                    <a:pt x="158849" y="136073"/>
                  </a:lnTo>
                  <a:lnTo>
                    <a:pt x="126444" y="164789"/>
                  </a:lnTo>
                  <a:lnTo>
                    <a:pt x="109835" y="172675"/>
                  </a:lnTo>
                  <a:lnTo>
                    <a:pt x="86721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243060" y="5065194"/>
              <a:ext cx="168457" cy="127760"/>
            </a:xfrm>
            <a:custGeom>
              <a:avLst/>
              <a:gdLst/>
              <a:ahLst/>
              <a:cxnLst/>
              <a:rect l="0" t="0" r="0" b="0"/>
              <a:pathLst>
                <a:path w="168457" h="127760">
                  <a:moveTo>
                    <a:pt x="0" y="0"/>
                  </a:moveTo>
                  <a:lnTo>
                    <a:pt x="9575" y="31282"/>
                  </a:lnTo>
                  <a:lnTo>
                    <a:pt x="52998" y="84005"/>
                  </a:lnTo>
                  <a:lnTo>
                    <a:pt x="88954" y="118124"/>
                  </a:lnTo>
                  <a:lnTo>
                    <a:pt x="107386" y="127759"/>
                  </a:lnTo>
                  <a:lnTo>
                    <a:pt x="114874" y="127287"/>
                  </a:lnTo>
                  <a:lnTo>
                    <a:pt x="121037" y="123462"/>
                  </a:lnTo>
                  <a:lnTo>
                    <a:pt x="131003" y="109854"/>
                  </a:lnTo>
                  <a:lnTo>
                    <a:pt x="154211" y="52120"/>
                  </a:lnTo>
                  <a:lnTo>
                    <a:pt x="168456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264117" y="5065194"/>
              <a:ext cx="73700" cy="84229"/>
            </a:xfrm>
            <a:custGeom>
              <a:avLst/>
              <a:gdLst/>
              <a:ahLst/>
              <a:cxnLst/>
              <a:rect l="0" t="0" r="0" b="0"/>
              <a:pathLst>
                <a:path w="73700" h="84229">
                  <a:moveTo>
                    <a:pt x="73699" y="0"/>
                  </a:moveTo>
                  <a:lnTo>
                    <a:pt x="56931" y="11178"/>
                  </a:lnTo>
                  <a:lnTo>
                    <a:pt x="45580" y="26025"/>
                  </a:lnTo>
                  <a:lnTo>
                    <a:pt x="23171" y="5856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222003" y="4928323"/>
              <a:ext cx="84229" cy="84230"/>
            </a:xfrm>
            <a:custGeom>
              <a:avLst/>
              <a:gdLst/>
              <a:ahLst/>
              <a:cxnLst/>
              <a:rect l="0" t="0" r="0" b="0"/>
              <a:pathLst>
                <a:path w="84229" h="84230">
                  <a:moveTo>
                    <a:pt x="84228" y="0"/>
                  </a:moveTo>
                  <a:lnTo>
                    <a:pt x="20895" y="63334"/>
                  </a:lnTo>
                  <a:lnTo>
                    <a:pt x="0" y="842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3950642" y="5254707"/>
            <a:ext cx="335594" cy="421141"/>
            <a:chOff x="3950642" y="5254707"/>
            <a:chExt cx="335594" cy="421141"/>
          </a:xfrm>
        </p:grpSpPr>
        <p:sp>
          <p:nvSpPr>
            <p:cNvPr id="140" name="Freeform 139"/>
            <p:cNvSpPr/>
            <p:nvPr/>
          </p:nvSpPr>
          <p:spPr>
            <a:xfrm>
              <a:off x="3950642" y="5517919"/>
              <a:ext cx="168185" cy="157929"/>
            </a:xfrm>
            <a:custGeom>
              <a:avLst/>
              <a:gdLst/>
              <a:ahLst/>
              <a:cxnLst/>
              <a:rect l="0" t="0" r="0" b="0"/>
              <a:pathLst>
                <a:path w="168185" h="157929">
                  <a:moveTo>
                    <a:pt x="50055" y="0"/>
                  </a:moveTo>
                  <a:lnTo>
                    <a:pt x="15308" y="37087"/>
                  </a:lnTo>
                  <a:lnTo>
                    <a:pt x="6146" y="55088"/>
                  </a:lnTo>
                  <a:lnTo>
                    <a:pt x="0" y="90542"/>
                  </a:lnTo>
                  <a:lnTo>
                    <a:pt x="4802" y="110821"/>
                  </a:lnTo>
                  <a:lnTo>
                    <a:pt x="9358" y="119504"/>
                  </a:lnTo>
                  <a:lnTo>
                    <a:pt x="15905" y="122954"/>
                  </a:lnTo>
                  <a:lnTo>
                    <a:pt x="23778" y="122913"/>
                  </a:lnTo>
                  <a:lnTo>
                    <a:pt x="32537" y="120547"/>
                  </a:lnTo>
                  <a:lnTo>
                    <a:pt x="48508" y="108559"/>
                  </a:lnTo>
                  <a:lnTo>
                    <a:pt x="99098" y="50755"/>
                  </a:lnTo>
                  <a:lnTo>
                    <a:pt x="120218" y="26087"/>
                  </a:lnTo>
                  <a:lnTo>
                    <a:pt x="128416" y="22071"/>
                  </a:lnTo>
                  <a:lnTo>
                    <a:pt x="146884" y="20728"/>
                  </a:lnTo>
                  <a:lnTo>
                    <a:pt x="154382" y="24347"/>
                  </a:lnTo>
                  <a:lnTo>
                    <a:pt x="165833" y="37727"/>
                  </a:lnTo>
                  <a:lnTo>
                    <a:pt x="168184" y="46209"/>
                  </a:lnTo>
                  <a:lnTo>
                    <a:pt x="165905" y="76083"/>
                  </a:lnTo>
                  <a:lnTo>
                    <a:pt x="156651" y="111711"/>
                  </a:lnTo>
                  <a:lnTo>
                    <a:pt x="145784" y="129978"/>
                  </a:lnTo>
                  <a:lnTo>
                    <a:pt x="130036" y="142776"/>
                  </a:lnTo>
                  <a:lnTo>
                    <a:pt x="102698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105982" y="5254707"/>
              <a:ext cx="180254" cy="249969"/>
            </a:xfrm>
            <a:custGeom>
              <a:avLst/>
              <a:gdLst/>
              <a:ahLst/>
              <a:cxnLst/>
              <a:rect l="0" t="0" r="0" b="0"/>
              <a:pathLst>
                <a:path w="180254" h="249969">
                  <a:moveTo>
                    <a:pt x="0" y="189513"/>
                  </a:moveTo>
                  <a:lnTo>
                    <a:pt x="9576" y="213559"/>
                  </a:lnTo>
                  <a:lnTo>
                    <a:pt x="20244" y="227886"/>
                  </a:lnTo>
                  <a:lnTo>
                    <a:pt x="44993" y="243517"/>
                  </a:lnTo>
                  <a:lnTo>
                    <a:pt x="80142" y="249968"/>
                  </a:lnTo>
                  <a:lnTo>
                    <a:pt x="89692" y="247364"/>
                  </a:lnTo>
                  <a:lnTo>
                    <a:pt x="97230" y="242118"/>
                  </a:lnTo>
                  <a:lnTo>
                    <a:pt x="103424" y="235112"/>
                  </a:lnTo>
                  <a:lnTo>
                    <a:pt x="106384" y="226931"/>
                  </a:lnTo>
                  <a:lnTo>
                    <a:pt x="106553" y="208483"/>
                  </a:lnTo>
                  <a:lnTo>
                    <a:pt x="100071" y="178366"/>
                  </a:lnTo>
                  <a:lnTo>
                    <a:pt x="102979" y="171553"/>
                  </a:lnTo>
                  <a:lnTo>
                    <a:pt x="109597" y="167011"/>
                  </a:lnTo>
                  <a:lnTo>
                    <a:pt x="163391" y="148379"/>
                  </a:lnTo>
                  <a:lnTo>
                    <a:pt x="177124" y="132626"/>
                  </a:lnTo>
                  <a:lnTo>
                    <a:pt x="180084" y="123513"/>
                  </a:lnTo>
                  <a:lnTo>
                    <a:pt x="180253" y="104027"/>
                  </a:lnTo>
                  <a:lnTo>
                    <a:pt x="162424" y="5568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3" name="Freeform 142"/>
          <p:cNvSpPr/>
          <p:nvPr/>
        </p:nvSpPr>
        <p:spPr>
          <a:xfrm>
            <a:off x="5232531" y="5033609"/>
            <a:ext cx="1" cy="42115"/>
          </a:xfrm>
          <a:custGeom>
            <a:avLst/>
            <a:gdLst/>
            <a:ahLst/>
            <a:cxnLst/>
            <a:rect l="0" t="0" r="0" b="0"/>
            <a:pathLst>
              <a:path w="1" h="42115">
                <a:moveTo>
                  <a:pt x="0" y="0"/>
                </a:move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Freeform 143"/>
          <p:cNvSpPr/>
          <p:nvPr/>
        </p:nvSpPr>
        <p:spPr>
          <a:xfrm>
            <a:off x="4707842" y="3337533"/>
            <a:ext cx="187910" cy="252685"/>
          </a:xfrm>
          <a:custGeom>
            <a:avLst/>
            <a:gdLst/>
            <a:ahLst/>
            <a:cxnLst/>
            <a:rect l="0" t="0" r="0" b="0"/>
            <a:pathLst>
              <a:path w="187910" h="252685">
                <a:moveTo>
                  <a:pt x="29981" y="252684"/>
                </a:moveTo>
                <a:lnTo>
                  <a:pt x="21648" y="215206"/>
                </a:lnTo>
                <a:lnTo>
                  <a:pt x="14298" y="158193"/>
                </a:lnTo>
                <a:lnTo>
                  <a:pt x="8816" y="99012"/>
                </a:lnTo>
                <a:lnTo>
                  <a:pt x="801" y="42262"/>
                </a:lnTo>
                <a:lnTo>
                  <a:pt x="0" y="28175"/>
                </a:lnTo>
                <a:lnTo>
                  <a:pt x="2975" y="21123"/>
                </a:lnTo>
                <a:lnTo>
                  <a:pt x="8467" y="18761"/>
                </a:lnTo>
                <a:lnTo>
                  <a:pt x="15639" y="19527"/>
                </a:lnTo>
                <a:lnTo>
                  <a:pt x="29846" y="26616"/>
                </a:lnTo>
                <a:lnTo>
                  <a:pt x="36910" y="31782"/>
                </a:lnTo>
                <a:lnTo>
                  <a:pt x="47879" y="46881"/>
                </a:lnTo>
                <a:lnTo>
                  <a:pt x="83271" y="105704"/>
                </a:lnTo>
                <a:lnTo>
                  <a:pt x="124795" y="168493"/>
                </a:lnTo>
                <a:lnTo>
                  <a:pt x="158524" y="228511"/>
                </a:lnTo>
                <a:lnTo>
                  <a:pt x="164809" y="236569"/>
                </a:lnTo>
                <a:lnTo>
                  <a:pt x="169000" y="237261"/>
                </a:lnTo>
                <a:lnTo>
                  <a:pt x="171793" y="233044"/>
                </a:lnTo>
                <a:lnTo>
                  <a:pt x="185223" y="171946"/>
                </a:lnTo>
                <a:lnTo>
                  <a:pt x="187378" y="112993"/>
                </a:lnTo>
                <a:lnTo>
                  <a:pt x="187804" y="56288"/>
                </a:lnTo>
                <a:lnTo>
                  <a:pt x="187909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379213" y="187249"/>
            <a:ext cx="3379461" cy="697145"/>
            <a:chOff x="379213" y="187249"/>
            <a:chExt cx="3379461" cy="697145"/>
          </a:xfrm>
        </p:grpSpPr>
        <p:sp>
          <p:nvSpPr>
            <p:cNvPr id="2" name="Freeform 1"/>
            <p:cNvSpPr/>
            <p:nvPr/>
          </p:nvSpPr>
          <p:spPr>
            <a:xfrm>
              <a:off x="379213" y="218414"/>
              <a:ext cx="305140" cy="503927"/>
            </a:xfrm>
            <a:custGeom>
              <a:avLst/>
              <a:gdLst/>
              <a:ahLst/>
              <a:cxnLst/>
              <a:rect l="0" t="0" r="0" b="0"/>
              <a:pathLst>
                <a:path w="305140" h="503927">
                  <a:moveTo>
                    <a:pt x="168268" y="65855"/>
                  </a:moveTo>
                  <a:lnTo>
                    <a:pt x="148025" y="21892"/>
                  </a:lnTo>
                  <a:lnTo>
                    <a:pt x="132365" y="8101"/>
                  </a:lnTo>
                  <a:lnTo>
                    <a:pt x="123276" y="2786"/>
                  </a:lnTo>
                  <a:lnTo>
                    <a:pt x="103818" y="0"/>
                  </a:lnTo>
                  <a:lnTo>
                    <a:pt x="93716" y="894"/>
                  </a:lnTo>
                  <a:lnTo>
                    <a:pt x="76252" y="8128"/>
                  </a:lnTo>
                  <a:lnTo>
                    <a:pt x="60692" y="20311"/>
                  </a:lnTo>
                  <a:lnTo>
                    <a:pt x="39948" y="46901"/>
                  </a:lnTo>
                  <a:lnTo>
                    <a:pt x="18024" y="103307"/>
                  </a:lnTo>
                  <a:lnTo>
                    <a:pt x="4623" y="157567"/>
                  </a:lnTo>
                  <a:lnTo>
                    <a:pt x="763" y="213346"/>
                  </a:lnTo>
                  <a:lnTo>
                    <a:pt x="0" y="269424"/>
                  </a:lnTo>
                  <a:lnTo>
                    <a:pt x="1019" y="325561"/>
                  </a:lnTo>
                  <a:lnTo>
                    <a:pt x="11273" y="384830"/>
                  </a:lnTo>
                  <a:lnTo>
                    <a:pt x="24265" y="429038"/>
                  </a:lnTo>
                  <a:lnTo>
                    <a:pt x="37586" y="451878"/>
                  </a:lnTo>
                  <a:lnTo>
                    <a:pt x="79266" y="493087"/>
                  </a:lnTo>
                  <a:lnTo>
                    <a:pt x="100246" y="501401"/>
                  </a:lnTo>
                  <a:lnTo>
                    <a:pt x="123998" y="503926"/>
                  </a:lnTo>
                  <a:lnTo>
                    <a:pt x="146253" y="501149"/>
                  </a:lnTo>
                  <a:lnTo>
                    <a:pt x="164723" y="492896"/>
                  </a:lnTo>
                  <a:lnTo>
                    <a:pt x="180731" y="480259"/>
                  </a:lnTo>
                  <a:lnTo>
                    <a:pt x="201727" y="453413"/>
                  </a:lnTo>
                  <a:lnTo>
                    <a:pt x="214707" y="422063"/>
                  </a:lnTo>
                  <a:lnTo>
                    <a:pt x="217903" y="384828"/>
                  </a:lnTo>
                  <a:lnTo>
                    <a:pt x="210791" y="351048"/>
                  </a:lnTo>
                  <a:lnTo>
                    <a:pt x="200425" y="329478"/>
                  </a:lnTo>
                  <a:lnTo>
                    <a:pt x="184900" y="314432"/>
                  </a:lnTo>
                  <a:lnTo>
                    <a:pt x="175847" y="308782"/>
                  </a:lnTo>
                  <a:lnTo>
                    <a:pt x="156429" y="305624"/>
                  </a:lnTo>
                  <a:lnTo>
                    <a:pt x="146337" y="306419"/>
                  </a:lnTo>
                  <a:lnTo>
                    <a:pt x="143119" y="308119"/>
                  </a:lnTo>
                  <a:lnTo>
                    <a:pt x="144483" y="310423"/>
                  </a:lnTo>
                  <a:lnTo>
                    <a:pt x="148902" y="313128"/>
                  </a:lnTo>
                  <a:lnTo>
                    <a:pt x="202387" y="317826"/>
                  </a:lnTo>
                  <a:lnTo>
                    <a:pt x="239599" y="315208"/>
                  </a:lnTo>
                  <a:lnTo>
                    <a:pt x="295572" y="300309"/>
                  </a:lnTo>
                  <a:lnTo>
                    <a:pt x="305139" y="297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15937" y="505367"/>
              <a:ext cx="126343" cy="169703"/>
            </a:xfrm>
            <a:custGeom>
              <a:avLst/>
              <a:gdLst/>
              <a:ahLst/>
              <a:cxnLst/>
              <a:rect l="0" t="0" r="0" b="0"/>
              <a:pathLst>
                <a:path w="126343" h="169703">
                  <a:moveTo>
                    <a:pt x="0" y="84228"/>
                  </a:moveTo>
                  <a:lnTo>
                    <a:pt x="19128" y="147656"/>
                  </a:lnTo>
                  <a:lnTo>
                    <a:pt x="30339" y="168570"/>
                  </a:lnTo>
                  <a:lnTo>
                    <a:pt x="34264" y="169702"/>
                  </a:lnTo>
                  <a:lnTo>
                    <a:pt x="36881" y="164608"/>
                  </a:lnTo>
                  <a:lnTo>
                    <a:pt x="38618" y="145689"/>
                  </a:lnTo>
                  <a:lnTo>
                    <a:pt x="36441" y="98708"/>
                  </a:lnTo>
                  <a:lnTo>
                    <a:pt x="46583" y="44975"/>
                  </a:lnTo>
                  <a:lnTo>
                    <a:pt x="62026" y="16966"/>
                  </a:lnTo>
                  <a:lnTo>
                    <a:pt x="70596" y="1131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26507" y="558010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4144"/>
                  </a:lnTo>
                  <a:lnTo>
                    <a:pt x="8334" y="116191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47564" y="44219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27943" y="355955"/>
              <a:ext cx="172306" cy="344562"/>
            </a:xfrm>
            <a:custGeom>
              <a:avLst/>
              <a:gdLst/>
              <a:ahLst/>
              <a:cxnLst/>
              <a:rect l="0" t="0" r="0" b="0"/>
              <a:pathLst>
                <a:path w="172306" h="344562">
                  <a:moveTo>
                    <a:pt x="88077" y="265226"/>
                  </a:moveTo>
                  <a:lnTo>
                    <a:pt x="68949" y="202968"/>
                  </a:lnTo>
                  <a:lnTo>
                    <a:pt x="57739" y="186473"/>
                  </a:lnTo>
                  <a:lnTo>
                    <a:pt x="50304" y="183478"/>
                  </a:lnTo>
                  <a:lnTo>
                    <a:pt x="41838" y="183821"/>
                  </a:lnTo>
                  <a:lnTo>
                    <a:pt x="32685" y="186390"/>
                  </a:lnTo>
                  <a:lnTo>
                    <a:pt x="25413" y="191611"/>
                  </a:lnTo>
                  <a:lnTo>
                    <a:pt x="14213" y="206772"/>
                  </a:lnTo>
                  <a:lnTo>
                    <a:pt x="1331" y="235038"/>
                  </a:lnTo>
                  <a:lnTo>
                    <a:pt x="0" y="258438"/>
                  </a:lnTo>
                  <a:lnTo>
                    <a:pt x="8678" y="305999"/>
                  </a:lnTo>
                  <a:lnTo>
                    <a:pt x="23867" y="332939"/>
                  </a:lnTo>
                  <a:lnTo>
                    <a:pt x="32403" y="338444"/>
                  </a:lnTo>
                  <a:lnTo>
                    <a:pt x="54364" y="344561"/>
                  </a:lnTo>
                  <a:lnTo>
                    <a:pt x="64432" y="342682"/>
                  </a:lnTo>
                  <a:lnTo>
                    <a:pt x="81858" y="331236"/>
                  </a:lnTo>
                  <a:lnTo>
                    <a:pt x="99233" y="305062"/>
                  </a:lnTo>
                  <a:lnTo>
                    <a:pt x="114414" y="256370"/>
                  </a:lnTo>
                  <a:lnTo>
                    <a:pt x="118626" y="198573"/>
                  </a:lnTo>
                  <a:lnTo>
                    <a:pt x="119356" y="148381"/>
                  </a:lnTo>
                  <a:lnTo>
                    <a:pt x="116452" y="99584"/>
                  </a:lnTo>
                  <a:lnTo>
                    <a:pt x="110580" y="41174"/>
                  </a:lnTo>
                  <a:lnTo>
                    <a:pt x="103973" y="4258"/>
                  </a:lnTo>
                  <a:lnTo>
                    <a:pt x="101014" y="0"/>
                  </a:lnTo>
                  <a:lnTo>
                    <a:pt x="97872" y="671"/>
                  </a:lnTo>
                  <a:lnTo>
                    <a:pt x="94607" y="4628"/>
                  </a:lnTo>
                  <a:lnTo>
                    <a:pt x="90012" y="32554"/>
                  </a:lnTo>
                  <a:lnTo>
                    <a:pt x="88459" y="83912"/>
                  </a:lnTo>
                  <a:lnTo>
                    <a:pt x="91272" y="139117"/>
                  </a:lnTo>
                  <a:lnTo>
                    <a:pt x="102746" y="200671"/>
                  </a:lnTo>
                  <a:lnTo>
                    <a:pt x="119746" y="263657"/>
                  </a:lnTo>
                  <a:lnTo>
                    <a:pt x="127889" y="284416"/>
                  </a:lnTo>
                  <a:lnTo>
                    <a:pt x="139306" y="301441"/>
                  </a:lnTo>
                  <a:lnTo>
                    <a:pt x="152180" y="310567"/>
                  </a:lnTo>
                  <a:lnTo>
                    <a:pt x="172305" y="3178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84942" y="187249"/>
              <a:ext cx="189090" cy="473121"/>
            </a:xfrm>
            <a:custGeom>
              <a:avLst/>
              <a:gdLst/>
              <a:ahLst/>
              <a:cxnLst/>
              <a:rect l="0" t="0" r="0" b="0"/>
              <a:pathLst>
                <a:path w="189090" h="473121">
                  <a:moveTo>
                    <a:pt x="189089" y="118077"/>
                  </a:moveTo>
                  <a:lnTo>
                    <a:pt x="186749" y="84455"/>
                  </a:lnTo>
                  <a:lnTo>
                    <a:pt x="159780" y="24670"/>
                  </a:lnTo>
                  <a:lnTo>
                    <a:pt x="143308" y="9102"/>
                  </a:lnTo>
                  <a:lnTo>
                    <a:pt x="134001" y="3313"/>
                  </a:lnTo>
                  <a:lnTo>
                    <a:pt x="114303" y="0"/>
                  </a:lnTo>
                  <a:lnTo>
                    <a:pt x="93849" y="3597"/>
                  </a:lnTo>
                  <a:lnTo>
                    <a:pt x="73061" y="12995"/>
                  </a:lnTo>
                  <a:lnTo>
                    <a:pt x="47215" y="37029"/>
                  </a:lnTo>
                  <a:lnTo>
                    <a:pt x="30329" y="66377"/>
                  </a:lnTo>
                  <a:lnTo>
                    <a:pt x="14143" y="117310"/>
                  </a:lnTo>
                  <a:lnTo>
                    <a:pt x="4412" y="165553"/>
                  </a:lnTo>
                  <a:lnTo>
                    <a:pt x="1009" y="216892"/>
                  </a:lnTo>
                  <a:lnTo>
                    <a:pt x="0" y="269148"/>
                  </a:lnTo>
                  <a:lnTo>
                    <a:pt x="871" y="319336"/>
                  </a:lnTo>
                  <a:lnTo>
                    <a:pt x="11053" y="372041"/>
                  </a:lnTo>
                  <a:lnTo>
                    <a:pt x="24034" y="410135"/>
                  </a:lnTo>
                  <a:lnTo>
                    <a:pt x="37352" y="431544"/>
                  </a:lnTo>
                  <a:lnTo>
                    <a:pt x="64581" y="455581"/>
                  </a:lnTo>
                  <a:lnTo>
                    <a:pt x="84619" y="466170"/>
                  </a:lnTo>
                  <a:lnTo>
                    <a:pt x="121220" y="473120"/>
                  </a:lnTo>
                  <a:lnTo>
                    <a:pt x="178560" y="4655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88515" y="494839"/>
              <a:ext cx="147139" cy="168591"/>
            </a:xfrm>
            <a:custGeom>
              <a:avLst/>
              <a:gdLst/>
              <a:ahLst/>
              <a:cxnLst/>
              <a:rect l="0" t="0" r="0" b="0"/>
              <a:pathLst>
                <a:path w="147139" h="168591">
                  <a:moveTo>
                    <a:pt x="69744" y="10528"/>
                  </a:moveTo>
                  <a:lnTo>
                    <a:pt x="52976" y="4939"/>
                  </a:lnTo>
                  <a:lnTo>
                    <a:pt x="45697" y="5632"/>
                  </a:lnTo>
                  <a:lnTo>
                    <a:pt x="31370" y="12642"/>
                  </a:lnTo>
                  <a:lnTo>
                    <a:pt x="10151" y="35331"/>
                  </a:lnTo>
                  <a:lnTo>
                    <a:pt x="2314" y="57427"/>
                  </a:lnTo>
                  <a:lnTo>
                    <a:pt x="0" y="81675"/>
                  </a:lnTo>
                  <a:lnTo>
                    <a:pt x="2872" y="104150"/>
                  </a:lnTo>
                  <a:lnTo>
                    <a:pt x="16654" y="136534"/>
                  </a:lnTo>
                  <a:lnTo>
                    <a:pt x="41145" y="162767"/>
                  </a:lnTo>
                  <a:lnTo>
                    <a:pt x="51848" y="167003"/>
                  </a:lnTo>
                  <a:lnTo>
                    <a:pt x="76218" y="168590"/>
                  </a:lnTo>
                  <a:lnTo>
                    <a:pt x="99527" y="159157"/>
                  </a:lnTo>
                  <a:lnTo>
                    <a:pt x="119246" y="143266"/>
                  </a:lnTo>
                  <a:lnTo>
                    <a:pt x="136923" y="114589"/>
                  </a:lnTo>
                  <a:lnTo>
                    <a:pt x="145615" y="94212"/>
                  </a:lnTo>
                  <a:lnTo>
                    <a:pt x="147138" y="73457"/>
                  </a:lnTo>
                  <a:lnTo>
                    <a:pt x="138584" y="31538"/>
                  </a:lnTo>
                  <a:lnTo>
                    <a:pt x="123416" y="5575"/>
                  </a:lnTo>
                  <a:lnTo>
                    <a:pt x="116054" y="1377"/>
                  </a:lnTo>
                  <a:lnTo>
                    <a:pt x="8027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87188" y="514293"/>
              <a:ext cx="120900" cy="150565"/>
            </a:xfrm>
            <a:custGeom>
              <a:avLst/>
              <a:gdLst/>
              <a:ahLst/>
              <a:cxnLst/>
              <a:rect l="0" t="0" r="0" b="0"/>
              <a:pathLst>
                <a:path w="120900" h="150565">
                  <a:moveTo>
                    <a:pt x="50055" y="12131"/>
                  </a:moveTo>
                  <a:lnTo>
                    <a:pt x="38876" y="953"/>
                  </a:lnTo>
                  <a:lnTo>
                    <a:pt x="33244" y="0"/>
                  </a:lnTo>
                  <a:lnTo>
                    <a:pt x="27149" y="1704"/>
                  </a:lnTo>
                  <a:lnTo>
                    <a:pt x="20746" y="5180"/>
                  </a:lnTo>
                  <a:lnTo>
                    <a:pt x="10513" y="18400"/>
                  </a:lnTo>
                  <a:lnTo>
                    <a:pt x="6146" y="26839"/>
                  </a:lnTo>
                  <a:lnTo>
                    <a:pt x="0" y="66662"/>
                  </a:lnTo>
                  <a:lnTo>
                    <a:pt x="3768" y="104328"/>
                  </a:lnTo>
                  <a:lnTo>
                    <a:pt x="12326" y="123688"/>
                  </a:lnTo>
                  <a:lnTo>
                    <a:pt x="17883" y="132126"/>
                  </a:lnTo>
                  <a:lnTo>
                    <a:pt x="33417" y="144621"/>
                  </a:lnTo>
                  <a:lnTo>
                    <a:pt x="42472" y="149591"/>
                  </a:lnTo>
                  <a:lnTo>
                    <a:pt x="52019" y="150564"/>
                  </a:lnTo>
                  <a:lnTo>
                    <a:pt x="71985" y="145407"/>
                  </a:lnTo>
                  <a:lnTo>
                    <a:pt x="89437" y="132196"/>
                  </a:lnTo>
                  <a:lnTo>
                    <a:pt x="103823" y="114627"/>
                  </a:lnTo>
                  <a:lnTo>
                    <a:pt x="114116" y="95119"/>
                  </a:lnTo>
                  <a:lnTo>
                    <a:pt x="120899" y="58817"/>
                  </a:lnTo>
                  <a:lnTo>
                    <a:pt x="116246" y="38340"/>
                  </a:lnTo>
                  <a:lnTo>
                    <a:pt x="111730" y="29604"/>
                  </a:lnTo>
                  <a:lnTo>
                    <a:pt x="104040" y="23780"/>
                  </a:lnTo>
                  <a:lnTo>
                    <a:pt x="60583" y="121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42528" y="494839"/>
              <a:ext cx="136871" cy="160462"/>
            </a:xfrm>
            <a:custGeom>
              <a:avLst/>
              <a:gdLst/>
              <a:ahLst/>
              <a:cxnLst/>
              <a:rect l="0" t="0" r="0" b="0"/>
              <a:pathLst>
                <a:path w="136871" h="160462">
                  <a:moveTo>
                    <a:pt x="0" y="63171"/>
                  </a:moveTo>
                  <a:lnTo>
                    <a:pt x="29308" y="98069"/>
                  </a:lnTo>
                  <a:lnTo>
                    <a:pt x="56983" y="160461"/>
                  </a:lnTo>
                  <a:lnTo>
                    <a:pt x="47856" y="118544"/>
                  </a:lnTo>
                  <a:lnTo>
                    <a:pt x="29947" y="74239"/>
                  </a:lnTo>
                  <a:lnTo>
                    <a:pt x="30077" y="52882"/>
                  </a:lnTo>
                  <a:lnTo>
                    <a:pt x="37154" y="34812"/>
                  </a:lnTo>
                  <a:lnTo>
                    <a:pt x="42317" y="26717"/>
                  </a:lnTo>
                  <a:lnTo>
                    <a:pt x="57412" y="14604"/>
                  </a:lnTo>
                  <a:lnTo>
                    <a:pt x="76989" y="6491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43834" y="283808"/>
              <a:ext cx="156664" cy="387133"/>
            </a:xfrm>
            <a:custGeom>
              <a:avLst/>
              <a:gdLst/>
              <a:ahLst/>
              <a:cxnLst/>
              <a:rect l="0" t="0" r="0" b="0"/>
              <a:pathLst>
                <a:path w="156664" h="387133">
                  <a:moveTo>
                    <a:pt x="104020" y="295259"/>
                  </a:moveTo>
                  <a:lnTo>
                    <a:pt x="83777" y="251296"/>
                  </a:lnTo>
                  <a:lnTo>
                    <a:pt x="68117" y="237505"/>
                  </a:lnTo>
                  <a:lnTo>
                    <a:pt x="59028" y="232190"/>
                  </a:lnTo>
                  <a:lnTo>
                    <a:pt x="50629" y="230986"/>
                  </a:lnTo>
                  <a:lnTo>
                    <a:pt x="35057" y="235888"/>
                  </a:lnTo>
                  <a:lnTo>
                    <a:pt x="13137" y="251801"/>
                  </a:lnTo>
                  <a:lnTo>
                    <a:pt x="5136" y="270875"/>
                  </a:lnTo>
                  <a:lnTo>
                    <a:pt x="0" y="321248"/>
                  </a:lnTo>
                  <a:lnTo>
                    <a:pt x="5537" y="345414"/>
                  </a:lnTo>
                  <a:lnTo>
                    <a:pt x="21808" y="375630"/>
                  </a:lnTo>
                  <a:lnTo>
                    <a:pt x="28155" y="383935"/>
                  </a:lnTo>
                  <a:lnTo>
                    <a:pt x="34726" y="387132"/>
                  </a:lnTo>
                  <a:lnTo>
                    <a:pt x="41447" y="386923"/>
                  </a:lnTo>
                  <a:lnTo>
                    <a:pt x="48266" y="384444"/>
                  </a:lnTo>
                  <a:lnTo>
                    <a:pt x="69044" y="364188"/>
                  </a:lnTo>
                  <a:lnTo>
                    <a:pt x="95855" y="324732"/>
                  </a:lnTo>
                  <a:lnTo>
                    <a:pt x="113629" y="269972"/>
                  </a:lnTo>
                  <a:lnTo>
                    <a:pt x="121685" y="220306"/>
                  </a:lnTo>
                  <a:lnTo>
                    <a:pt x="120953" y="165426"/>
                  </a:lnTo>
                  <a:lnTo>
                    <a:pt x="116446" y="107831"/>
                  </a:lnTo>
                  <a:lnTo>
                    <a:pt x="111991" y="56841"/>
                  </a:lnTo>
                  <a:lnTo>
                    <a:pt x="100006" y="3279"/>
                  </a:lnTo>
                  <a:lnTo>
                    <a:pt x="97835" y="0"/>
                  </a:lnTo>
                  <a:lnTo>
                    <a:pt x="96387" y="2493"/>
                  </a:lnTo>
                  <a:lnTo>
                    <a:pt x="93746" y="65659"/>
                  </a:lnTo>
                  <a:lnTo>
                    <a:pt x="99131" y="125774"/>
                  </a:lnTo>
                  <a:lnTo>
                    <a:pt x="108161" y="176671"/>
                  </a:lnTo>
                  <a:lnTo>
                    <a:pt x="121693" y="236696"/>
                  </a:lnTo>
                  <a:lnTo>
                    <a:pt x="133303" y="271278"/>
                  </a:lnTo>
                  <a:lnTo>
                    <a:pt x="156663" y="3057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68607" y="505367"/>
              <a:ext cx="16119" cy="136872"/>
            </a:xfrm>
            <a:custGeom>
              <a:avLst/>
              <a:gdLst/>
              <a:ahLst/>
              <a:cxnLst/>
              <a:rect l="0" t="0" r="0" b="0"/>
              <a:pathLst>
                <a:path w="16119" h="136872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6073" y="91829"/>
                  </a:lnTo>
                  <a:lnTo>
                    <a:pt x="16118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63668" y="410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68953" y="496640"/>
              <a:ext cx="105286" cy="145599"/>
            </a:xfrm>
            <a:custGeom>
              <a:avLst/>
              <a:gdLst/>
              <a:ahLst/>
              <a:cxnLst/>
              <a:rect l="0" t="0" r="0" b="0"/>
              <a:pathLst>
                <a:path w="105286" h="145599">
                  <a:moveTo>
                    <a:pt x="0" y="61370"/>
                  </a:moveTo>
                  <a:lnTo>
                    <a:pt x="5589" y="123463"/>
                  </a:lnTo>
                  <a:lnTo>
                    <a:pt x="6066" y="126162"/>
                  </a:lnTo>
                  <a:lnTo>
                    <a:pt x="1545" y="96872"/>
                  </a:lnTo>
                  <a:lnTo>
                    <a:pt x="5894" y="46026"/>
                  </a:lnTo>
                  <a:lnTo>
                    <a:pt x="20334" y="10420"/>
                  </a:lnTo>
                  <a:lnTo>
                    <a:pt x="27594" y="4007"/>
                  </a:lnTo>
                  <a:lnTo>
                    <a:pt x="35943" y="901"/>
                  </a:lnTo>
                  <a:lnTo>
                    <a:pt x="45019" y="0"/>
                  </a:lnTo>
                  <a:lnTo>
                    <a:pt x="52240" y="2909"/>
                  </a:lnTo>
                  <a:lnTo>
                    <a:pt x="63382" y="15500"/>
                  </a:lnTo>
                  <a:lnTo>
                    <a:pt x="87448" y="72493"/>
                  </a:lnTo>
                  <a:lnTo>
                    <a:pt x="96914" y="126713"/>
                  </a:lnTo>
                  <a:lnTo>
                    <a:pt x="105285" y="1455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60719" y="517400"/>
              <a:ext cx="155675" cy="156810"/>
            </a:xfrm>
            <a:custGeom>
              <a:avLst/>
              <a:gdLst/>
              <a:ahLst/>
              <a:cxnLst/>
              <a:rect l="0" t="0" r="0" b="0"/>
              <a:pathLst>
                <a:path w="155675" h="156810">
                  <a:moveTo>
                    <a:pt x="81975" y="72195"/>
                  </a:moveTo>
                  <a:lnTo>
                    <a:pt x="81975" y="49839"/>
                  </a:lnTo>
                  <a:lnTo>
                    <a:pt x="75736" y="32623"/>
                  </a:lnTo>
                  <a:lnTo>
                    <a:pt x="52667" y="2507"/>
                  </a:lnTo>
                  <a:lnTo>
                    <a:pt x="46058" y="0"/>
                  </a:lnTo>
                  <a:lnTo>
                    <a:pt x="39313" y="669"/>
                  </a:lnTo>
                  <a:lnTo>
                    <a:pt x="32477" y="3454"/>
                  </a:lnTo>
                  <a:lnTo>
                    <a:pt x="21761" y="15907"/>
                  </a:lnTo>
                  <a:lnTo>
                    <a:pt x="5350" y="58087"/>
                  </a:lnTo>
                  <a:lnTo>
                    <a:pt x="0" y="97781"/>
                  </a:lnTo>
                  <a:lnTo>
                    <a:pt x="4004" y="133589"/>
                  </a:lnTo>
                  <a:lnTo>
                    <a:pt x="8937" y="142370"/>
                  </a:lnTo>
                  <a:lnTo>
                    <a:pt x="23777" y="155247"/>
                  </a:lnTo>
                  <a:lnTo>
                    <a:pt x="31478" y="156809"/>
                  </a:lnTo>
                  <a:lnTo>
                    <a:pt x="38952" y="155510"/>
                  </a:lnTo>
                  <a:lnTo>
                    <a:pt x="46274" y="152305"/>
                  </a:lnTo>
                  <a:lnTo>
                    <a:pt x="60649" y="136266"/>
                  </a:lnTo>
                  <a:lnTo>
                    <a:pt x="72497" y="113539"/>
                  </a:lnTo>
                  <a:lnTo>
                    <a:pt x="80336" y="82626"/>
                  </a:lnTo>
                  <a:lnTo>
                    <a:pt x="83222" y="82658"/>
                  </a:lnTo>
                  <a:lnTo>
                    <a:pt x="89548" y="92053"/>
                  </a:lnTo>
                  <a:lnTo>
                    <a:pt x="106261" y="123561"/>
                  </a:lnTo>
                  <a:lnTo>
                    <a:pt x="119675" y="137139"/>
                  </a:lnTo>
                  <a:lnTo>
                    <a:pt x="155674" y="1564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37450" y="315854"/>
              <a:ext cx="42115" cy="347442"/>
            </a:xfrm>
            <a:custGeom>
              <a:avLst/>
              <a:gdLst/>
              <a:ahLst/>
              <a:cxnLst/>
              <a:rect l="0" t="0" r="0" b="0"/>
              <a:pathLst>
                <a:path w="42115" h="347442">
                  <a:moveTo>
                    <a:pt x="0" y="0"/>
                  </a:moveTo>
                  <a:lnTo>
                    <a:pt x="0" y="57264"/>
                  </a:lnTo>
                  <a:lnTo>
                    <a:pt x="3120" y="106655"/>
                  </a:lnTo>
                  <a:lnTo>
                    <a:pt x="8333" y="155214"/>
                  </a:lnTo>
                  <a:lnTo>
                    <a:pt x="15684" y="207955"/>
                  </a:lnTo>
                  <a:lnTo>
                    <a:pt x="28402" y="267809"/>
                  </a:lnTo>
                  <a:lnTo>
                    <a:pt x="39059" y="319666"/>
                  </a:lnTo>
                  <a:lnTo>
                    <a:pt x="42114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53222" y="442196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13412" y="16789"/>
                  </a:lnTo>
                  <a:lnTo>
                    <a:pt x="62004" y="20214"/>
                  </a:lnTo>
                  <a:lnTo>
                    <a:pt x="26951" y="2392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031805" y="466349"/>
              <a:ext cx="147802" cy="176913"/>
            </a:xfrm>
            <a:custGeom>
              <a:avLst/>
              <a:gdLst/>
              <a:ahLst/>
              <a:cxnLst/>
              <a:rect l="0" t="0" r="0" b="0"/>
              <a:pathLst>
                <a:path w="147802" h="176913">
                  <a:moveTo>
                    <a:pt x="402" y="60075"/>
                  </a:moveTo>
                  <a:lnTo>
                    <a:pt x="11580" y="71254"/>
                  </a:lnTo>
                  <a:lnTo>
                    <a:pt x="29547" y="76742"/>
                  </a:lnTo>
                  <a:lnTo>
                    <a:pt x="79208" y="80265"/>
                  </a:lnTo>
                  <a:lnTo>
                    <a:pt x="100158" y="74508"/>
                  </a:lnTo>
                  <a:lnTo>
                    <a:pt x="132671" y="51748"/>
                  </a:lnTo>
                  <a:lnTo>
                    <a:pt x="136544" y="43995"/>
                  </a:lnTo>
                  <a:lnTo>
                    <a:pt x="137729" y="26022"/>
                  </a:lnTo>
                  <a:lnTo>
                    <a:pt x="134067" y="18656"/>
                  </a:lnTo>
                  <a:lnTo>
                    <a:pt x="120640" y="7352"/>
                  </a:lnTo>
                  <a:lnTo>
                    <a:pt x="87761" y="0"/>
                  </a:lnTo>
                  <a:lnTo>
                    <a:pt x="68084" y="4519"/>
                  </a:lnTo>
                  <a:lnTo>
                    <a:pt x="30799" y="26485"/>
                  </a:lnTo>
                  <a:lnTo>
                    <a:pt x="5639" y="57661"/>
                  </a:lnTo>
                  <a:lnTo>
                    <a:pt x="0" y="83179"/>
                  </a:lnTo>
                  <a:lnTo>
                    <a:pt x="2563" y="107778"/>
                  </a:lnTo>
                  <a:lnTo>
                    <a:pt x="11501" y="126510"/>
                  </a:lnTo>
                  <a:lnTo>
                    <a:pt x="44708" y="157600"/>
                  </a:lnTo>
                  <a:lnTo>
                    <a:pt x="64547" y="172050"/>
                  </a:lnTo>
                  <a:lnTo>
                    <a:pt x="88183" y="176912"/>
                  </a:lnTo>
                  <a:lnTo>
                    <a:pt x="111945" y="174004"/>
                  </a:lnTo>
                  <a:lnTo>
                    <a:pt x="147801" y="1548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62150" y="455846"/>
              <a:ext cx="144174" cy="228507"/>
            </a:xfrm>
            <a:custGeom>
              <a:avLst/>
              <a:gdLst/>
              <a:ahLst/>
              <a:cxnLst/>
              <a:rect l="0" t="0" r="0" b="0"/>
              <a:pathLst>
                <a:path w="144174" h="228507">
                  <a:moveTo>
                    <a:pt x="117497" y="17936"/>
                  </a:moveTo>
                  <a:lnTo>
                    <a:pt x="106319" y="6757"/>
                  </a:lnTo>
                  <a:lnTo>
                    <a:pt x="88353" y="1269"/>
                  </a:lnTo>
                  <a:lnTo>
                    <a:pt x="65939" y="0"/>
                  </a:lnTo>
                  <a:lnTo>
                    <a:pt x="44280" y="3335"/>
                  </a:lnTo>
                  <a:lnTo>
                    <a:pt x="26075" y="11837"/>
                  </a:lnTo>
                  <a:lnTo>
                    <a:pt x="17944" y="17379"/>
                  </a:lnTo>
                  <a:lnTo>
                    <a:pt x="5791" y="32896"/>
                  </a:lnTo>
                  <a:lnTo>
                    <a:pt x="913" y="41948"/>
                  </a:lnTo>
                  <a:lnTo>
                    <a:pt x="0" y="51491"/>
                  </a:lnTo>
                  <a:lnTo>
                    <a:pt x="5225" y="71454"/>
                  </a:lnTo>
                  <a:lnTo>
                    <a:pt x="12233" y="79351"/>
                  </a:lnTo>
                  <a:lnTo>
                    <a:pt x="32499" y="91245"/>
                  </a:lnTo>
                  <a:lnTo>
                    <a:pt x="94143" y="103846"/>
                  </a:lnTo>
                  <a:lnTo>
                    <a:pt x="115307" y="111100"/>
                  </a:lnTo>
                  <a:lnTo>
                    <a:pt x="132511" y="122123"/>
                  </a:lnTo>
                  <a:lnTo>
                    <a:pt x="138035" y="130678"/>
                  </a:lnTo>
                  <a:lnTo>
                    <a:pt x="144173" y="152661"/>
                  </a:lnTo>
                  <a:lnTo>
                    <a:pt x="142039" y="185756"/>
                  </a:lnTo>
                  <a:lnTo>
                    <a:pt x="137368" y="194157"/>
                  </a:lnTo>
                  <a:lnTo>
                    <a:pt x="122819" y="206611"/>
                  </a:lnTo>
                  <a:lnTo>
                    <a:pt x="94897" y="220199"/>
                  </a:lnTo>
                  <a:lnTo>
                    <a:pt x="41501" y="227412"/>
                  </a:lnTo>
                  <a:lnTo>
                    <a:pt x="22741" y="2285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42196" y="758051"/>
              <a:ext cx="2937452" cy="126343"/>
            </a:xfrm>
            <a:custGeom>
              <a:avLst/>
              <a:gdLst/>
              <a:ahLst/>
              <a:cxnLst/>
              <a:rect l="0" t="0" r="0" b="0"/>
              <a:pathLst>
                <a:path w="2937452" h="126343">
                  <a:moveTo>
                    <a:pt x="2937451" y="0"/>
                  </a:moveTo>
                  <a:lnTo>
                    <a:pt x="2878835" y="0"/>
                  </a:lnTo>
                  <a:lnTo>
                    <a:pt x="2817425" y="0"/>
                  </a:lnTo>
                  <a:lnTo>
                    <a:pt x="2755902" y="0"/>
                  </a:lnTo>
                  <a:lnTo>
                    <a:pt x="2693359" y="0"/>
                  </a:lnTo>
                  <a:lnTo>
                    <a:pt x="2644549" y="0"/>
                  </a:lnTo>
                  <a:lnTo>
                    <a:pt x="2582890" y="0"/>
                  </a:lnTo>
                  <a:lnTo>
                    <a:pt x="2532789" y="0"/>
                  </a:lnTo>
                  <a:lnTo>
                    <a:pt x="2480899" y="0"/>
                  </a:lnTo>
                  <a:lnTo>
                    <a:pt x="2428480" y="0"/>
                  </a:lnTo>
                  <a:lnTo>
                    <a:pt x="2375904" y="1170"/>
                  </a:lnTo>
                  <a:lnTo>
                    <a:pt x="2323281" y="7236"/>
                  </a:lnTo>
                  <a:lnTo>
                    <a:pt x="2270644" y="10723"/>
                  </a:lnTo>
                  <a:lnTo>
                    <a:pt x="2218003" y="17475"/>
                  </a:lnTo>
                  <a:lnTo>
                    <a:pt x="2166531" y="19996"/>
                  </a:lnTo>
                  <a:lnTo>
                    <a:pt x="2103505" y="20848"/>
                  </a:lnTo>
                  <a:lnTo>
                    <a:pt x="2052407" y="20995"/>
                  </a:lnTo>
                  <a:lnTo>
                    <a:pt x="1993918" y="26634"/>
                  </a:lnTo>
                  <a:lnTo>
                    <a:pt x="1931758" y="30608"/>
                  </a:lnTo>
                  <a:lnTo>
                    <a:pt x="1880506" y="32466"/>
                  </a:lnTo>
                  <a:lnTo>
                    <a:pt x="1828276" y="38736"/>
                  </a:lnTo>
                  <a:lnTo>
                    <a:pt x="1775756" y="41113"/>
                  </a:lnTo>
                  <a:lnTo>
                    <a:pt x="1723149" y="41818"/>
                  </a:lnTo>
                  <a:lnTo>
                    <a:pt x="1670518" y="42026"/>
                  </a:lnTo>
                  <a:lnTo>
                    <a:pt x="1616708" y="42088"/>
                  </a:lnTo>
                  <a:lnTo>
                    <a:pt x="1556831" y="43276"/>
                  </a:lnTo>
                  <a:lnTo>
                    <a:pt x="1495806" y="49348"/>
                  </a:lnTo>
                  <a:lnTo>
                    <a:pt x="1442500" y="50497"/>
                  </a:lnTo>
                  <a:lnTo>
                    <a:pt x="1382502" y="47236"/>
                  </a:lnTo>
                  <a:lnTo>
                    <a:pt x="1324440" y="51041"/>
                  </a:lnTo>
                  <a:lnTo>
                    <a:pt x="1262783" y="52168"/>
                  </a:lnTo>
                  <a:lnTo>
                    <a:pt x="1200060" y="52502"/>
                  </a:lnTo>
                  <a:lnTo>
                    <a:pt x="1137022" y="52601"/>
                  </a:lnTo>
                  <a:lnTo>
                    <a:pt x="1083249" y="55750"/>
                  </a:lnTo>
                  <a:lnTo>
                    <a:pt x="1035731" y="60972"/>
                  </a:lnTo>
                  <a:lnTo>
                    <a:pt x="977198" y="62520"/>
                  </a:lnTo>
                  <a:lnTo>
                    <a:pt x="915401" y="62978"/>
                  </a:lnTo>
                  <a:lnTo>
                    <a:pt x="855757" y="66234"/>
                  </a:lnTo>
                  <a:lnTo>
                    <a:pt x="797920" y="71488"/>
                  </a:lnTo>
                  <a:lnTo>
                    <a:pt x="736330" y="73044"/>
                  </a:lnTo>
                  <a:lnTo>
                    <a:pt x="673627" y="73506"/>
                  </a:lnTo>
                  <a:lnTo>
                    <a:pt x="610595" y="73642"/>
                  </a:lnTo>
                  <a:lnTo>
                    <a:pt x="547465" y="73683"/>
                  </a:lnTo>
                  <a:lnTo>
                    <a:pt x="487426" y="76814"/>
                  </a:lnTo>
                  <a:lnTo>
                    <a:pt x="429472" y="82032"/>
                  </a:lnTo>
                  <a:lnTo>
                    <a:pt x="367847" y="86697"/>
                  </a:lnTo>
                  <a:lnTo>
                    <a:pt x="305134" y="92369"/>
                  </a:lnTo>
                  <a:lnTo>
                    <a:pt x="251457" y="97169"/>
                  </a:lnTo>
                  <a:lnTo>
                    <a:pt x="190701" y="103682"/>
                  </a:lnTo>
                  <a:lnTo>
                    <a:pt x="135676" y="112204"/>
                  </a:lnTo>
                  <a:lnTo>
                    <a:pt x="83094" y="115914"/>
                  </a:lnTo>
                  <a:lnTo>
                    <a:pt x="28459" y="12393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621803" y="473782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31585"/>
                  </a:moveTo>
                  <a:lnTo>
                    <a:pt x="92908" y="7866"/>
                  </a:lnTo>
                  <a:lnTo>
                    <a:pt x="33537" y="10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4011357" y="261400"/>
            <a:ext cx="2822027" cy="592930"/>
            <a:chOff x="4011357" y="261400"/>
            <a:chExt cx="2822027" cy="592930"/>
          </a:xfrm>
        </p:grpSpPr>
        <p:sp>
          <p:nvSpPr>
            <p:cNvPr id="23" name="Freeform 22"/>
            <p:cNvSpPr/>
            <p:nvPr/>
          </p:nvSpPr>
          <p:spPr>
            <a:xfrm>
              <a:off x="4011357" y="261400"/>
              <a:ext cx="221099" cy="538766"/>
            </a:xfrm>
            <a:custGeom>
              <a:avLst/>
              <a:gdLst/>
              <a:ahLst/>
              <a:cxnLst/>
              <a:rect l="0" t="0" r="0" b="0"/>
              <a:pathLst>
                <a:path w="221099" h="538766">
                  <a:moveTo>
                    <a:pt x="0" y="538765"/>
                  </a:moveTo>
                  <a:lnTo>
                    <a:pt x="3120" y="481501"/>
                  </a:lnTo>
                  <a:lnTo>
                    <a:pt x="9065" y="420609"/>
                  </a:lnTo>
                  <a:lnTo>
                    <a:pt x="15684" y="366496"/>
                  </a:lnTo>
                  <a:lnTo>
                    <a:pt x="19465" y="311598"/>
                  </a:lnTo>
                  <a:lnTo>
                    <a:pt x="27979" y="255117"/>
                  </a:lnTo>
                  <a:lnTo>
                    <a:pt x="31687" y="206977"/>
                  </a:lnTo>
                  <a:lnTo>
                    <a:pt x="38504" y="155668"/>
                  </a:lnTo>
                  <a:lnTo>
                    <a:pt x="41044" y="104591"/>
                  </a:lnTo>
                  <a:lnTo>
                    <a:pt x="45022" y="47937"/>
                  </a:lnTo>
                  <a:lnTo>
                    <a:pt x="56727" y="2604"/>
                  </a:lnTo>
                  <a:lnTo>
                    <a:pt x="61214" y="0"/>
                  </a:lnTo>
                  <a:lnTo>
                    <a:pt x="66546" y="2944"/>
                  </a:lnTo>
                  <a:lnTo>
                    <a:pt x="77539" y="17523"/>
                  </a:lnTo>
                  <a:lnTo>
                    <a:pt x="103437" y="71255"/>
                  </a:lnTo>
                  <a:lnTo>
                    <a:pt x="122944" y="133595"/>
                  </a:lnTo>
                  <a:lnTo>
                    <a:pt x="140283" y="184878"/>
                  </a:lnTo>
                  <a:lnTo>
                    <a:pt x="157215" y="248370"/>
                  </a:lnTo>
                  <a:lnTo>
                    <a:pt x="171825" y="306578"/>
                  </a:lnTo>
                  <a:lnTo>
                    <a:pt x="182452" y="357145"/>
                  </a:lnTo>
                  <a:lnTo>
                    <a:pt x="196524" y="409823"/>
                  </a:lnTo>
                  <a:lnTo>
                    <a:pt x="216419" y="471857"/>
                  </a:lnTo>
                  <a:lnTo>
                    <a:pt x="221098" y="4861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042943" y="610652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5118" y="16789"/>
                  </a:lnTo>
                  <a:lnTo>
                    <a:pt x="34187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84431" y="476903"/>
              <a:ext cx="224385" cy="285498"/>
            </a:xfrm>
            <a:custGeom>
              <a:avLst/>
              <a:gdLst/>
              <a:ahLst/>
              <a:cxnLst/>
              <a:rect l="0" t="0" r="0" b="0"/>
              <a:pathLst>
                <a:path w="224385" h="285498">
                  <a:moveTo>
                    <a:pt x="127051" y="17936"/>
                  </a:moveTo>
                  <a:lnTo>
                    <a:pt x="115872" y="6758"/>
                  </a:lnTo>
                  <a:lnTo>
                    <a:pt x="97906" y="1269"/>
                  </a:lnTo>
                  <a:lnTo>
                    <a:pt x="75493" y="0"/>
                  </a:lnTo>
                  <a:lnTo>
                    <a:pt x="43144" y="7032"/>
                  </a:lnTo>
                  <a:lnTo>
                    <a:pt x="21909" y="17379"/>
                  </a:lnTo>
                  <a:lnTo>
                    <a:pt x="7011" y="32896"/>
                  </a:lnTo>
                  <a:lnTo>
                    <a:pt x="1401" y="41948"/>
                  </a:lnTo>
                  <a:lnTo>
                    <a:pt x="0" y="51491"/>
                  </a:lnTo>
                  <a:lnTo>
                    <a:pt x="4683" y="71454"/>
                  </a:lnTo>
                  <a:lnTo>
                    <a:pt x="20474" y="96834"/>
                  </a:lnTo>
                  <a:lnTo>
                    <a:pt x="36399" y="108764"/>
                  </a:lnTo>
                  <a:lnTo>
                    <a:pt x="95825" y="133404"/>
                  </a:lnTo>
                  <a:lnTo>
                    <a:pt x="154221" y="152421"/>
                  </a:lnTo>
                  <a:lnTo>
                    <a:pt x="201786" y="183493"/>
                  </a:lnTo>
                  <a:lnTo>
                    <a:pt x="216028" y="200311"/>
                  </a:lnTo>
                  <a:lnTo>
                    <a:pt x="221464" y="209709"/>
                  </a:lnTo>
                  <a:lnTo>
                    <a:pt x="224384" y="229511"/>
                  </a:lnTo>
                  <a:lnTo>
                    <a:pt x="220613" y="250009"/>
                  </a:lnTo>
                  <a:lnTo>
                    <a:pt x="211138" y="270818"/>
                  </a:lnTo>
                  <a:lnTo>
                    <a:pt x="202996" y="277771"/>
                  </a:lnTo>
                  <a:lnTo>
                    <a:pt x="181471" y="285497"/>
                  </a:lnTo>
                  <a:lnTo>
                    <a:pt x="159426" y="282691"/>
                  </a:lnTo>
                  <a:lnTo>
                    <a:pt x="101773" y="263346"/>
                  </a:lnTo>
                  <a:lnTo>
                    <a:pt x="84936" y="2600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723589" y="552465"/>
              <a:ext cx="140577" cy="218541"/>
            </a:xfrm>
            <a:custGeom>
              <a:avLst/>
              <a:gdLst/>
              <a:ahLst/>
              <a:cxnLst/>
              <a:rect l="0" t="0" r="0" b="0"/>
              <a:pathLst>
                <a:path w="140577" h="218541">
                  <a:moveTo>
                    <a:pt x="3706" y="89773"/>
                  </a:moveTo>
                  <a:lnTo>
                    <a:pt x="46398" y="92892"/>
                  </a:lnTo>
                  <a:lnTo>
                    <a:pt x="56733" y="95362"/>
                  </a:lnTo>
                  <a:lnTo>
                    <a:pt x="77576" y="91867"/>
                  </a:lnTo>
                  <a:lnTo>
                    <a:pt x="105922" y="76745"/>
                  </a:lnTo>
                  <a:lnTo>
                    <a:pt x="113964" y="70559"/>
                  </a:lnTo>
                  <a:lnTo>
                    <a:pt x="118156" y="61756"/>
                  </a:lnTo>
                  <a:lnTo>
                    <a:pt x="119693" y="39496"/>
                  </a:lnTo>
                  <a:lnTo>
                    <a:pt x="116126" y="29349"/>
                  </a:lnTo>
                  <a:lnTo>
                    <a:pt x="102803" y="11835"/>
                  </a:lnTo>
                  <a:lnTo>
                    <a:pt x="82064" y="2491"/>
                  </a:lnTo>
                  <a:lnTo>
                    <a:pt x="69983" y="0"/>
                  </a:lnTo>
                  <a:lnTo>
                    <a:pt x="47200" y="3470"/>
                  </a:lnTo>
                  <a:lnTo>
                    <a:pt x="36212" y="7671"/>
                  </a:lnTo>
                  <a:lnTo>
                    <a:pt x="20883" y="21698"/>
                  </a:lnTo>
                  <a:lnTo>
                    <a:pt x="1510" y="59298"/>
                  </a:lnTo>
                  <a:lnTo>
                    <a:pt x="0" y="82858"/>
                  </a:lnTo>
                  <a:lnTo>
                    <a:pt x="11623" y="141505"/>
                  </a:lnTo>
                  <a:lnTo>
                    <a:pt x="18143" y="163068"/>
                  </a:lnTo>
                  <a:lnTo>
                    <a:pt x="34299" y="184350"/>
                  </a:lnTo>
                  <a:lnTo>
                    <a:pt x="66583" y="209822"/>
                  </a:lnTo>
                  <a:lnTo>
                    <a:pt x="77210" y="215429"/>
                  </a:lnTo>
                  <a:lnTo>
                    <a:pt x="98375" y="218540"/>
                  </a:lnTo>
                  <a:lnTo>
                    <a:pt x="117141" y="216023"/>
                  </a:lnTo>
                  <a:lnTo>
                    <a:pt x="140576" y="205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898221" y="605367"/>
              <a:ext cx="92287" cy="188950"/>
            </a:xfrm>
            <a:custGeom>
              <a:avLst/>
              <a:gdLst/>
              <a:ahLst/>
              <a:cxnLst/>
              <a:rect l="0" t="0" r="0" b="0"/>
              <a:pathLst>
                <a:path w="92287" h="188950">
                  <a:moveTo>
                    <a:pt x="8058" y="68456"/>
                  </a:moveTo>
                  <a:lnTo>
                    <a:pt x="11178" y="111148"/>
                  </a:lnTo>
                  <a:lnTo>
                    <a:pt x="27186" y="169355"/>
                  </a:lnTo>
                  <a:lnTo>
                    <a:pt x="38397" y="187779"/>
                  </a:lnTo>
                  <a:lnTo>
                    <a:pt x="41152" y="188949"/>
                  </a:lnTo>
                  <a:lnTo>
                    <a:pt x="41819" y="185050"/>
                  </a:lnTo>
                  <a:lnTo>
                    <a:pt x="34484" y="150759"/>
                  </a:lnTo>
                  <a:lnTo>
                    <a:pt x="10036" y="91455"/>
                  </a:lnTo>
                  <a:lnTo>
                    <a:pt x="1236" y="55384"/>
                  </a:lnTo>
                  <a:lnTo>
                    <a:pt x="0" y="42194"/>
                  </a:lnTo>
                  <a:lnTo>
                    <a:pt x="4867" y="21299"/>
                  </a:lnTo>
                  <a:lnTo>
                    <a:pt x="9440" y="12452"/>
                  </a:lnTo>
                  <a:lnTo>
                    <a:pt x="17168" y="6553"/>
                  </a:lnTo>
                  <a:lnTo>
                    <a:pt x="38234" y="0"/>
                  </a:lnTo>
                  <a:lnTo>
                    <a:pt x="92286" y="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37561" y="642238"/>
              <a:ext cx="26647" cy="136871"/>
            </a:xfrm>
            <a:custGeom>
              <a:avLst/>
              <a:gdLst/>
              <a:ahLst/>
              <a:cxnLst/>
              <a:rect l="0" t="0" r="0" b="0"/>
              <a:pathLst>
                <a:path w="26647" h="136871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6584" y="95000"/>
                  </a:lnTo>
                  <a:lnTo>
                    <a:pt x="26646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011565" y="51589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115909" y="554942"/>
              <a:ext cx="116755" cy="224167"/>
            </a:xfrm>
            <a:custGeom>
              <a:avLst/>
              <a:gdLst/>
              <a:ahLst/>
              <a:cxnLst/>
              <a:rect l="0" t="0" r="0" b="0"/>
              <a:pathLst>
                <a:path w="116755" h="224167">
                  <a:moveTo>
                    <a:pt x="941" y="87296"/>
                  </a:moveTo>
                  <a:lnTo>
                    <a:pt x="59557" y="81707"/>
                  </a:lnTo>
                  <a:lnTo>
                    <a:pt x="94348" y="72642"/>
                  </a:lnTo>
                  <a:lnTo>
                    <a:pt x="101817" y="65828"/>
                  </a:lnTo>
                  <a:lnTo>
                    <a:pt x="110115" y="45779"/>
                  </a:lnTo>
                  <a:lnTo>
                    <a:pt x="109989" y="36221"/>
                  </a:lnTo>
                  <a:lnTo>
                    <a:pt x="103608" y="19363"/>
                  </a:lnTo>
                  <a:lnTo>
                    <a:pt x="89855" y="7190"/>
                  </a:lnTo>
                  <a:lnTo>
                    <a:pt x="81274" y="2307"/>
                  </a:lnTo>
                  <a:lnTo>
                    <a:pt x="62381" y="0"/>
                  </a:lnTo>
                  <a:lnTo>
                    <a:pt x="43455" y="4044"/>
                  </a:lnTo>
                  <a:lnTo>
                    <a:pt x="27245" y="13640"/>
                  </a:lnTo>
                  <a:lnTo>
                    <a:pt x="4965" y="43375"/>
                  </a:lnTo>
                  <a:lnTo>
                    <a:pt x="0" y="68555"/>
                  </a:lnTo>
                  <a:lnTo>
                    <a:pt x="6344" y="122848"/>
                  </a:lnTo>
                  <a:lnTo>
                    <a:pt x="20032" y="169058"/>
                  </a:lnTo>
                  <a:lnTo>
                    <a:pt x="50739" y="209341"/>
                  </a:lnTo>
                  <a:lnTo>
                    <a:pt x="70646" y="217578"/>
                  </a:lnTo>
                  <a:lnTo>
                    <a:pt x="116754" y="2241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295317" y="548945"/>
              <a:ext cx="162593" cy="214390"/>
            </a:xfrm>
            <a:custGeom>
              <a:avLst/>
              <a:gdLst/>
              <a:ahLst/>
              <a:cxnLst/>
              <a:rect l="0" t="0" r="0" b="0"/>
              <a:pathLst>
                <a:path w="162593" h="214390">
                  <a:moveTo>
                    <a:pt x="105802" y="9065"/>
                  </a:moveTo>
                  <a:lnTo>
                    <a:pt x="68324" y="732"/>
                  </a:lnTo>
                  <a:lnTo>
                    <a:pt x="56250" y="0"/>
                  </a:lnTo>
                  <a:lnTo>
                    <a:pt x="36595" y="5426"/>
                  </a:lnTo>
                  <a:lnTo>
                    <a:pt x="20061" y="16806"/>
                  </a:lnTo>
                  <a:lnTo>
                    <a:pt x="4914" y="33563"/>
                  </a:lnTo>
                  <a:lnTo>
                    <a:pt x="1109" y="42944"/>
                  </a:lnTo>
                  <a:lnTo>
                    <a:pt x="0" y="62727"/>
                  </a:lnTo>
                  <a:lnTo>
                    <a:pt x="11542" y="93595"/>
                  </a:lnTo>
                  <a:lnTo>
                    <a:pt x="19565" y="100513"/>
                  </a:lnTo>
                  <a:lnTo>
                    <a:pt x="40958" y="108200"/>
                  </a:lnTo>
                  <a:lnTo>
                    <a:pt x="103386" y="116660"/>
                  </a:lnTo>
                  <a:lnTo>
                    <a:pt x="147439" y="128844"/>
                  </a:lnTo>
                  <a:lnTo>
                    <a:pt x="154617" y="135711"/>
                  </a:lnTo>
                  <a:lnTo>
                    <a:pt x="162592" y="155819"/>
                  </a:lnTo>
                  <a:lnTo>
                    <a:pt x="162380" y="165393"/>
                  </a:lnTo>
                  <a:lnTo>
                    <a:pt x="155904" y="182269"/>
                  </a:lnTo>
                  <a:lnTo>
                    <a:pt x="133515" y="204924"/>
                  </a:lnTo>
                  <a:lnTo>
                    <a:pt x="108370" y="213097"/>
                  </a:lnTo>
                  <a:lnTo>
                    <a:pt x="78867" y="214389"/>
                  </a:lnTo>
                  <a:lnTo>
                    <a:pt x="21574" y="1985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677622" y="618408"/>
              <a:ext cx="149893" cy="203373"/>
            </a:xfrm>
            <a:custGeom>
              <a:avLst/>
              <a:gdLst/>
              <a:ahLst/>
              <a:cxnLst/>
              <a:rect l="0" t="0" r="0" b="0"/>
              <a:pathLst>
                <a:path w="149893" h="203373">
                  <a:moveTo>
                    <a:pt x="113051" y="13301"/>
                  </a:moveTo>
                  <a:lnTo>
                    <a:pt x="101873" y="2123"/>
                  </a:lnTo>
                  <a:lnTo>
                    <a:pt x="93901" y="0"/>
                  </a:lnTo>
                  <a:lnTo>
                    <a:pt x="72564" y="761"/>
                  </a:lnTo>
                  <a:lnTo>
                    <a:pt x="53723" y="8118"/>
                  </a:lnTo>
                  <a:lnTo>
                    <a:pt x="45423" y="13355"/>
                  </a:lnTo>
                  <a:lnTo>
                    <a:pt x="22563" y="43083"/>
                  </a:lnTo>
                  <a:lnTo>
                    <a:pt x="6562" y="75938"/>
                  </a:lnTo>
                  <a:lnTo>
                    <a:pt x="0" y="113489"/>
                  </a:lnTo>
                  <a:lnTo>
                    <a:pt x="4705" y="137378"/>
                  </a:lnTo>
                  <a:lnTo>
                    <a:pt x="20507" y="167438"/>
                  </a:lnTo>
                  <a:lnTo>
                    <a:pt x="46808" y="198556"/>
                  </a:lnTo>
                  <a:lnTo>
                    <a:pt x="56021" y="202315"/>
                  </a:lnTo>
                  <a:lnTo>
                    <a:pt x="78736" y="203372"/>
                  </a:lnTo>
                  <a:lnTo>
                    <a:pt x="112242" y="191801"/>
                  </a:lnTo>
                  <a:lnTo>
                    <a:pt x="138808" y="167966"/>
                  </a:lnTo>
                  <a:lnTo>
                    <a:pt x="147896" y="142482"/>
                  </a:lnTo>
                  <a:lnTo>
                    <a:pt x="149892" y="98371"/>
                  </a:lnTo>
                  <a:lnTo>
                    <a:pt x="144633" y="70997"/>
                  </a:lnTo>
                  <a:lnTo>
                    <a:pt x="134496" y="47133"/>
                  </a:lnTo>
                  <a:lnTo>
                    <a:pt x="119073" y="31067"/>
                  </a:lnTo>
                  <a:lnTo>
                    <a:pt x="91994" y="133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807305" y="435034"/>
              <a:ext cx="141297" cy="375661"/>
            </a:xfrm>
            <a:custGeom>
              <a:avLst/>
              <a:gdLst/>
              <a:ahLst/>
              <a:cxnLst/>
              <a:rect l="0" t="0" r="0" b="0"/>
              <a:pathLst>
                <a:path w="141297" h="375661">
                  <a:moveTo>
                    <a:pt x="78125" y="375660"/>
                  </a:moveTo>
                  <a:lnTo>
                    <a:pt x="66946" y="364481"/>
                  </a:lnTo>
                  <a:lnTo>
                    <a:pt x="61458" y="346515"/>
                  </a:lnTo>
                  <a:lnTo>
                    <a:pt x="49241" y="290583"/>
                  </a:lnTo>
                  <a:lnTo>
                    <a:pt x="38971" y="237929"/>
                  </a:lnTo>
                  <a:lnTo>
                    <a:pt x="34986" y="210331"/>
                  </a:lnTo>
                  <a:lnTo>
                    <a:pt x="16484" y="154486"/>
                  </a:lnTo>
                  <a:lnTo>
                    <a:pt x="6807" y="98394"/>
                  </a:lnTo>
                  <a:lnTo>
                    <a:pt x="0" y="50660"/>
                  </a:lnTo>
                  <a:lnTo>
                    <a:pt x="6748" y="28834"/>
                  </a:lnTo>
                  <a:lnTo>
                    <a:pt x="20666" y="13675"/>
                  </a:lnTo>
                  <a:lnTo>
                    <a:pt x="29290" y="7995"/>
                  </a:lnTo>
                  <a:lnTo>
                    <a:pt x="63785" y="0"/>
                  </a:lnTo>
                  <a:lnTo>
                    <a:pt x="86960" y="4369"/>
                  </a:lnTo>
                  <a:lnTo>
                    <a:pt x="116617" y="19983"/>
                  </a:lnTo>
                  <a:lnTo>
                    <a:pt x="141296" y="387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780145" y="642238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5" y="9065"/>
                  </a:lnTo>
                  <a:lnTo>
                    <a:pt x="12154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169699" y="379025"/>
              <a:ext cx="52644" cy="452727"/>
            </a:xfrm>
            <a:custGeom>
              <a:avLst/>
              <a:gdLst/>
              <a:ahLst/>
              <a:cxnLst/>
              <a:rect l="0" t="0" r="0" b="0"/>
              <a:pathLst>
                <a:path w="52644" h="452727">
                  <a:moveTo>
                    <a:pt x="0" y="0"/>
                  </a:moveTo>
                  <a:lnTo>
                    <a:pt x="14654" y="55141"/>
                  </a:lnTo>
                  <a:lnTo>
                    <a:pt x="19160" y="109145"/>
                  </a:lnTo>
                  <a:lnTo>
                    <a:pt x="27918" y="167399"/>
                  </a:lnTo>
                  <a:lnTo>
                    <a:pt x="33980" y="226566"/>
                  </a:lnTo>
                  <a:lnTo>
                    <a:pt x="40507" y="283920"/>
                  </a:lnTo>
                  <a:lnTo>
                    <a:pt x="41638" y="334339"/>
                  </a:lnTo>
                  <a:lnTo>
                    <a:pt x="48086" y="386967"/>
                  </a:lnTo>
                  <a:lnTo>
                    <a:pt x="46760" y="428038"/>
                  </a:lnTo>
                  <a:lnTo>
                    <a:pt x="52643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285513" y="705409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8333" y="37478"/>
                  </a:lnTo>
                  <a:lnTo>
                    <a:pt x="10239" y="100212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306570" y="61065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380269" y="652945"/>
              <a:ext cx="273742" cy="201385"/>
            </a:xfrm>
            <a:custGeom>
              <a:avLst/>
              <a:gdLst/>
              <a:ahLst/>
              <a:cxnLst/>
              <a:rect l="0" t="0" r="0" b="0"/>
              <a:pathLst>
                <a:path w="273742" h="201385">
                  <a:moveTo>
                    <a:pt x="0" y="41935"/>
                  </a:moveTo>
                  <a:lnTo>
                    <a:pt x="17958" y="105363"/>
                  </a:lnTo>
                  <a:lnTo>
                    <a:pt x="28547" y="150391"/>
                  </a:lnTo>
                  <a:lnTo>
                    <a:pt x="30235" y="166177"/>
                  </a:lnTo>
                  <a:lnTo>
                    <a:pt x="31467" y="106429"/>
                  </a:lnTo>
                  <a:lnTo>
                    <a:pt x="33890" y="68194"/>
                  </a:lnTo>
                  <a:lnTo>
                    <a:pt x="42749" y="49316"/>
                  </a:lnTo>
                  <a:lnTo>
                    <a:pt x="48386" y="45686"/>
                  </a:lnTo>
                  <a:lnTo>
                    <a:pt x="54484" y="45606"/>
                  </a:lnTo>
                  <a:lnTo>
                    <a:pt x="60889" y="47892"/>
                  </a:lnTo>
                  <a:lnTo>
                    <a:pt x="81082" y="67877"/>
                  </a:lnTo>
                  <a:lnTo>
                    <a:pt x="107696" y="114477"/>
                  </a:lnTo>
                  <a:lnTo>
                    <a:pt x="122313" y="168742"/>
                  </a:lnTo>
                  <a:lnTo>
                    <a:pt x="124551" y="187201"/>
                  </a:lnTo>
                  <a:lnTo>
                    <a:pt x="125147" y="185573"/>
                  </a:lnTo>
                  <a:lnTo>
                    <a:pt x="125546" y="179808"/>
                  </a:lnTo>
                  <a:lnTo>
                    <a:pt x="137285" y="154926"/>
                  </a:lnTo>
                  <a:lnTo>
                    <a:pt x="163382" y="123483"/>
                  </a:lnTo>
                  <a:lnTo>
                    <a:pt x="201119" y="97861"/>
                  </a:lnTo>
                  <a:lnTo>
                    <a:pt x="211288" y="93257"/>
                  </a:lnTo>
                  <a:lnTo>
                    <a:pt x="225707" y="78783"/>
                  </a:lnTo>
                  <a:lnTo>
                    <a:pt x="231190" y="70010"/>
                  </a:lnTo>
                  <a:lnTo>
                    <a:pt x="238906" y="35306"/>
                  </a:lnTo>
                  <a:lnTo>
                    <a:pt x="236480" y="24648"/>
                  </a:lnTo>
                  <a:lnTo>
                    <a:pt x="224426" y="6566"/>
                  </a:lnTo>
                  <a:lnTo>
                    <a:pt x="215128" y="1978"/>
                  </a:lnTo>
                  <a:lnTo>
                    <a:pt x="192318" y="0"/>
                  </a:lnTo>
                  <a:lnTo>
                    <a:pt x="172822" y="6140"/>
                  </a:lnTo>
                  <a:lnTo>
                    <a:pt x="164348" y="11053"/>
                  </a:lnTo>
                  <a:lnTo>
                    <a:pt x="151812" y="25870"/>
                  </a:lnTo>
                  <a:lnTo>
                    <a:pt x="143511" y="45324"/>
                  </a:lnTo>
                  <a:lnTo>
                    <a:pt x="140008" y="83754"/>
                  </a:lnTo>
                  <a:lnTo>
                    <a:pt x="148712" y="142309"/>
                  </a:lnTo>
                  <a:lnTo>
                    <a:pt x="156172" y="164925"/>
                  </a:lnTo>
                  <a:lnTo>
                    <a:pt x="167286" y="182775"/>
                  </a:lnTo>
                  <a:lnTo>
                    <a:pt x="183144" y="195388"/>
                  </a:lnTo>
                  <a:lnTo>
                    <a:pt x="192286" y="200389"/>
                  </a:lnTo>
                  <a:lnTo>
                    <a:pt x="201890" y="201384"/>
                  </a:lnTo>
                  <a:lnTo>
                    <a:pt x="221920" y="196249"/>
                  </a:lnTo>
                  <a:lnTo>
                    <a:pt x="273741" y="1682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679756" y="639465"/>
              <a:ext cx="153628" cy="199704"/>
            </a:xfrm>
            <a:custGeom>
              <a:avLst/>
              <a:gdLst/>
              <a:ahLst/>
              <a:cxnLst/>
              <a:rect l="0" t="0" r="0" b="0"/>
              <a:pathLst>
                <a:path w="153628" h="199704">
                  <a:moveTo>
                    <a:pt x="100596" y="13301"/>
                  </a:moveTo>
                  <a:lnTo>
                    <a:pt x="89418" y="2123"/>
                  </a:lnTo>
                  <a:lnTo>
                    <a:pt x="82616" y="0"/>
                  </a:lnTo>
                  <a:lnTo>
                    <a:pt x="56274" y="2601"/>
                  </a:lnTo>
                  <a:lnTo>
                    <a:pt x="27412" y="11951"/>
                  </a:lnTo>
                  <a:lnTo>
                    <a:pt x="11138" y="22840"/>
                  </a:lnTo>
                  <a:lnTo>
                    <a:pt x="5863" y="31359"/>
                  </a:lnTo>
                  <a:lnTo>
                    <a:pt x="0" y="53302"/>
                  </a:lnTo>
                  <a:lnTo>
                    <a:pt x="2289" y="86375"/>
                  </a:lnTo>
                  <a:lnTo>
                    <a:pt x="6982" y="94772"/>
                  </a:lnTo>
                  <a:lnTo>
                    <a:pt x="21555" y="107222"/>
                  </a:lnTo>
                  <a:lnTo>
                    <a:pt x="42850" y="113536"/>
                  </a:lnTo>
                  <a:lnTo>
                    <a:pt x="67912" y="115172"/>
                  </a:lnTo>
                  <a:lnTo>
                    <a:pt x="107159" y="113025"/>
                  </a:lnTo>
                  <a:lnTo>
                    <a:pt x="130419" y="120404"/>
                  </a:lnTo>
                  <a:lnTo>
                    <a:pt x="139195" y="127987"/>
                  </a:lnTo>
                  <a:lnTo>
                    <a:pt x="152067" y="148891"/>
                  </a:lnTo>
                  <a:lnTo>
                    <a:pt x="153627" y="158676"/>
                  </a:lnTo>
                  <a:lnTo>
                    <a:pt x="152328" y="167540"/>
                  </a:lnTo>
                  <a:lnTo>
                    <a:pt x="149122" y="175789"/>
                  </a:lnTo>
                  <a:lnTo>
                    <a:pt x="136201" y="188073"/>
                  </a:lnTo>
                  <a:lnTo>
                    <a:pt x="117590" y="196263"/>
                  </a:lnTo>
                  <a:lnTo>
                    <a:pt x="80805" y="199703"/>
                  </a:lnTo>
                  <a:lnTo>
                    <a:pt x="26897" y="1922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7125060" y="526424"/>
            <a:ext cx="2144710" cy="537320"/>
            <a:chOff x="7125060" y="526424"/>
            <a:chExt cx="2144710" cy="537320"/>
          </a:xfrm>
        </p:grpSpPr>
        <p:sp>
          <p:nvSpPr>
            <p:cNvPr id="41" name="Freeform 40"/>
            <p:cNvSpPr/>
            <p:nvPr/>
          </p:nvSpPr>
          <p:spPr>
            <a:xfrm>
              <a:off x="7125060" y="534876"/>
              <a:ext cx="181718" cy="257587"/>
            </a:xfrm>
            <a:custGeom>
              <a:avLst/>
              <a:gdLst/>
              <a:ahLst/>
              <a:cxnLst/>
              <a:rect l="0" t="0" r="0" b="0"/>
              <a:pathLst>
                <a:path w="181718" h="257587">
                  <a:moveTo>
                    <a:pt x="129074" y="54719"/>
                  </a:moveTo>
                  <a:lnTo>
                    <a:pt x="119500" y="30673"/>
                  </a:lnTo>
                  <a:lnTo>
                    <a:pt x="108831" y="16346"/>
                  </a:lnTo>
                  <a:lnTo>
                    <a:pt x="84082" y="716"/>
                  </a:lnTo>
                  <a:lnTo>
                    <a:pt x="74513" y="0"/>
                  </a:lnTo>
                  <a:lnTo>
                    <a:pt x="54522" y="5443"/>
                  </a:lnTo>
                  <a:lnTo>
                    <a:pt x="37059" y="18781"/>
                  </a:lnTo>
                  <a:lnTo>
                    <a:pt x="22668" y="36407"/>
                  </a:lnTo>
                  <a:lnTo>
                    <a:pt x="0" y="86666"/>
                  </a:lnTo>
                  <a:lnTo>
                    <a:pt x="103" y="123587"/>
                  </a:lnTo>
                  <a:lnTo>
                    <a:pt x="11788" y="177984"/>
                  </a:lnTo>
                  <a:lnTo>
                    <a:pt x="35413" y="227550"/>
                  </a:lnTo>
                  <a:lnTo>
                    <a:pt x="50012" y="243837"/>
                  </a:lnTo>
                  <a:lnTo>
                    <a:pt x="68200" y="254975"/>
                  </a:lnTo>
                  <a:lnTo>
                    <a:pt x="91101" y="257586"/>
                  </a:lnTo>
                  <a:lnTo>
                    <a:pt x="115707" y="253677"/>
                  </a:lnTo>
                  <a:lnTo>
                    <a:pt x="148120" y="238322"/>
                  </a:lnTo>
                  <a:lnTo>
                    <a:pt x="181717" y="2126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348891" y="603848"/>
              <a:ext cx="115814" cy="145930"/>
            </a:xfrm>
            <a:custGeom>
              <a:avLst/>
              <a:gdLst/>
              <a:ahLst/>
              <a:cxnLst/>
              <a:rect l="0" t="0" r="0" b="0"/>
              <a:pathLst>
                <a:path w="115814" h="145930">
                  <a:moveTo>
                    <a:pt x="0" y="48918"/>
                  </a:moveTo>
                  <a:lnTo>
                    <a:pt x="19129" y="101623"/>
                  </a:lnTo>
                  <a:lnTo>
                    <a:pt x="44214" y="145301"/>
                  </a:lnTo>
                  <a:lnTo>
                    <a:pt x="47024" y="145929"/>
                  </a:lnTo>
                  <a:lnTo>
                    <a:pt x="50145" y="131028"/>
                  </a:lnTo>
                  <a:lnTo>
                    <a:pt x="45294" y="114268"/>
                  </a:lnTo>
                  <a:lnTo>
                    <a:pt x="40724" y="106523"/>
                  </a:lnTo>
                  <a:lnTo>
                    <a:pt x="34293" y="73265"/>
                  </a:lnTo>
                  <a:lnTo>
                    <a:pt x="32387" y="33775"/>
                  </a:lnTo>
                  <a:lnTo>
                    <a:pt x="35629" y="23615"/>
                  </a:lnTo>
                  <a:lnTo>
                    <a:pt x="41300" y="15672"/>
                  </a:lnTo>
                  <a:lnTo>
                    <a:pt x="48590" y="9207"/>
                  </a:lnTo>
                  <a:lnTo>
                    <a:pt x="69169" y="2023"/>
                  </a:lnTo>
                  <a:lnTo>
                    <a:pt x="90403" y="0"/>
                  </a:lnTo>
                  <a:lnTo>
                    <a:pt x="115813" y="68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527876" y="642238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5588" y="58617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517347" y="52642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585131" y="576048"/>
              <a:ext cx="132322" cy="185205"/>
            </a:xfrm>
            <a:custGeom>
              <a:avLst/>
              <a:gdLst/>
              <a:ahLst/>
              <a:cxnLst/>
              <a:rect l="0" t="0" r="0" b="0"/>
              <a:pathLst>
                <a:path w="132322" h="185205">
                  <a:moveTo>
                    <a:pt x="79615" y="13547"/>
                  </a:moveTo>
                  <a:lnTo>
                    <a:pt x="62847" y="2369"/>
                  </a:lnTo>
                  <a:lnTo>
                    <a:pt x="45256" y="0"/>
                  </a:lnTo>
                  <a:lnTo>
                    <a:pt x="35652" y="1007"/>
                  </a:lnTo>
                  <a:lnTo>
                    <a:pt x="18742" y="8364"/>
                  </a:lnTo>
                  <a:lnTo>
                    <a:pt x="10957" y="13601"/>
                  </a:lnTo>
                  <a:lnTo>
                    <a:pt x="5767" y="21772"/>
                  </a:lnTo>
                  <a:lnTo>
                    <a:pt x="0" y="43329"/>
                  </a:lnTo>
                  <a:lnTo>
                    <a:pt x="802" y="53289"/>
                  </a:lnTo>
                  <a:lnTo>
                    <a:pt x="7932" y="70595"/>
                  </a:lnTo>
                  <a:lnTo>
                    <a:pt x="22020" y="82965"/>
                  </a:lnTo>
                  <a:lnTo>
                    <a:pt x="41149" y="91193"/>
                  </a:lnTo>
                  <a:lnTo>
                    <a:pt x="99535" y="102498"/>
                  </a:lnTo>
                  <a:lnTo>
                    <a:pt x="126331" y="117762"/>
                  </a:lnTo>
                  <a:lnTo>
                    <a:pt x="130646" y="125138"/>
                  </a:lnTo>
                  <a:lnTo>
                    <a:pt x="132321" y="142692"/>
                  </a:lnTo>
                  <a:lnTo>
                    <a:pt x="126047" y="159072"/>
                  </a:lnTo>
                  <a:lnTo>
                    <a:pt x="121097" y="166716"/>
                  </a:lnTo>
                  <a:lnTo>
                    <a:pt x="106241" y="178329"/>
                  </a:lnTo>
                  <a:lnTo>
                    <a:pt x="97365" y="183063"/>
                  </a:lnTo>
                  <a:lnTo>
                    <a:pt x="78145" y="185204"/>
                  </a:lnTo>
                  <a:lnTo>
                    <a:pt x="48030" y="1820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777396" y="584006"/>
              <a:ext cx="110763" cy="194950"/>
            </a:xfrm>
            <a:custGeom>
              <a:avLst/>
              <a:gdLst/>
              <a:ahLst/>
              <a:cxnLst/>
              <a:rect l="0" t="0" r="0" b="0"/>
              <a:pathLst>
                <a:path w="110763" h="194950">
                  <a:moveTo>
                    <a:pt x="87392" y="5589"/>
                  </a:moveTo>
                  <a:lnTo>
                    <a:pt x="70624" y="0"/>
                  </a:lnTo>
                  <a:lnTo>
                    <a:pt x="53033" y="376"/>
                  </a:lnTo>
                  <a:lnTo>
                    <a:pt x="34686" y="5612"/>
                  </a:lnTo>
                  <a:lnTo>
                    <a:pt x="18734" y="15738"/>
                  </a:lnTo>
                  <a:lnTo>
                    <a:pt x="6964" y="31157"/>
                  </a:lnTo>
                  <a:lnTo>
                    <a:pt x="2188" y="40182"/>
                  </a:lnTo>
                  <a:lnTo>
                    <a:pt x="0" y="59568"/>
                  </a:lnTo>
                  <a:lnTo>
                    <a:pt x="1055" y="69651"/>
                  </a:lnTo>
                  <a:lnTo>
                    <a:pt x="5267" y="77543"/>
                  </a:lnTo>
                  <a:lnTo>
                    <a:pt x="19306" y="89431"/>
                  </a:lnTo>
                  <a:lnTo>
                    <a:pt x="75407" y="102028"/>
                  </a:lnTo>
                  <a:lnTo>
                    <a:pt x="86421" y="104977"/>
                  </a:lnTo>
                  <a:lnTo>
                    <a:pt x="94933" y="110452"/>
                  </a:lnTo>
                  <a:lnTo>
                    <a:pt x="107511" y="125895"/>
                  </a:lnTo>
                  <a:lnTo>
                    <a:pt x="110762" y="147576"/>
                  </a:lnTo>
                  <a:lnTo>
                    <a:pt x="109990" y="159908"/>
                  </a:lnTo>
                  <a:lnTo>
                    <a:pt x="99775" y="179851"/>
                  </a:lnTo>
                  <a:lnTo>
                    <a:pt x="92138" y="188444"/>
                  </a:lnTo>
                  <a:lnTo>
                    <a:pt x="83537" y="193003"/>
                  </a:lnTo>
                  <a:lnTo>
                    <a:pt x="64621" y="194949"/>
                  </a:lnTo>
                  <a:lnTo>
                    <a:pt x="13692" y="1845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998721" y="606740"/>
              <a:ext cx="139808" cy="175323"/>
            </a:xfrm>
            <a:custGeom>
              <a:avLst/>
              <a:gdLst/>
              <a:ahLst/>
              <a:cxnLst/>
              <a:rect l="0" t="0" r="0" b="0"/>
              <a:pathLst>
                <a:path w="139808" h="175323">
                  <a:moveTo>
                    <a:pt x="118750" y="24969"/>
                  </a:moveTo>
                  <a:lnTo>
                    <a:pt x="100770" y="9328"/>
                  </a:lnTo>
                  <a:lnTo>
                    <a:pt x="83853" y="1250"/>
                  </a:lnTo>
                  <a:lnTo>
                    <a:pt x="61516" y="0"/>
                  </a:lnTo>
                  <a:lnTo>
                    <a:pt x="49009" y="1304"/>
                  </a:lnTo>
                  <a:lnTo>
                    <a:pt x="28872" y="12112"/>
                  </a:lnTo>
                  <a:lnTo>
                    <a:pt x="13294" y="28613"/>
                  </a:lnTo>
                  <a:lnTo>
                    <a:pt x="2471" y="47646"/>
                  </a:lnTo>
                  <a:lnTo>
                    <a:pt x="0" y="70923"/>
                  </a:lnTo>
                  <a:lnTo>
                    <a:pt x="3971" y="95696"/>
                  </a:lnTo>
                  <a:lnTo>
                    <a:pt x="19361" y="128204"/>
                  </a:lnTo>
                  <a:lnTo>
                    <a:pt x="32074" y="145331"/>
                  </a:lnTo>
                  <a:lnTo>
                    <a:pt x="57974" y="162537"/>
                  </a:lnTo>
                  <a:lnTo>
                    <a:pt x="87874" y="175045"/>
                  </a:lnTo>
                  <a:lnTo>
                    <a:pt x="98166" y="175322"/>
                  </a:lnTo>
                  <a:lnTo>
                    <a:pt x="139807" y="161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186726" y="631709"/>
              <a:ext cx="99202" cy="137345"/>
            </a:xfrm>
            <a:custGeom>
              <a:avLst/>
              <a:gdLst/>
              <a:ahLst/>
              <a:cxnLst/>
              <a:rect l="0" t="0" r="0" b="0"/>
              <a:pathLst>
                <a:path w="99202" h="137345">
                  <a:moveTo>
                    <a:pt x="4445" y="73700"/>
                  </a:moveTo>
                  <a:lnTo>
                    <a:pt x="19099" y="132317"/>
                  </a:lnTo>
                  <a:lnTo>
                    <a:pt x="20063" y="137344"/>
                  </a:lnTo>
                  <a:lnTo>
                    <a:pt x="19537" y="137186"/>
                  </a:lnTo>
                  <a:lnTo>
                    <a:pt x="586" y="73949"/>
                  </a:lnTo>
                  <a:lnTo>
                    <a:pt x="0" y="52754"/>
                  </a:lnTo>
                  <a:lnTo>
                    <a:pt x="1481" y="42188"/>
                  </a:lnTo>
                  <a:lnTo>
                    <a:pt x="5979" y="33975"/>
                  </a:lnTo>
                  <a:lnTo>
                    <a:pt x="20335" y="21729"/>
                  </a:lnTo>
                  <a:lnTo>
                    <a:pt x="41532" y="15507"/>
                  </a:lnTo>
                  <a:lnTo>
                    <a:pt x="9920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303685" y="652766"/>
              <a:ext cx="122048" cy="149677"/>
            </a:xfrm>
            <a:custGeom>
              <a:avLst/>
              <a:gdLst/>
              <a:ahLst/>
              <a:cxnLst/>
              <a:rect l="0" t="0" r="0" b="0"/>
              <a:pathLst>
                <a:path w="122048" h="149677">
                  <a:moveTo>
                    <a:pt x="87527" y="0"/>
                  </a:moveTo>
                  <a:lnTo>
                    <a:pt x="65170" y="0"/>
                  </a:lnTo>
                  <a:lnTo>
                    <a:pt x="47955" y="6239"/>
                  </a:lnTo>
                  <a:lnTo>
                    <a:pt x="17839" y="29309"/>
                  </a:lnTo>
                  <a:lnTo>
                    <a:pt x="2018" y="55088"/>
                  </a:lnTo>
                  <a:lnTo>
                    <a:pt x="0" y="77906"/>
                  </a:lnTo>
                  <a:lnTo>
                    <a:pt x="4173" y="102475"/>
                  </a:lnTo>
                  <a:lnTo>
                    <a:pt x="13826" y="125093"/>
                  </a:lnTo>
                  <a:lnTo>
                    <a:pt x="29035" y="140605"/>
                  </a:lnTo>
                  <a:lnTo>
                    <a:pt x="38004" y="146379"/>
                  </a:lnTo>
                  <a:lnTo>
                    <a:pt x="60447" y="149676"/>
                  </a:lnTo>
                  <a:lnTo>
                    <a:pt x="83681" y="146071"/>
                  </a:lnTo>
                  <a:lnTo>
                    <a:pt x="101805" y="136671"/>
                  </a:lnTo>
                  <a:lnTo>
                    <a:pt x="114540" y="118454"/>
                  </a:lnTo>
                  <a:lnTo>
                    <a:pt x="119574" y="107046"/>
                  </a:lnTo>
                  <a:lnTo>
                    <a:pt x="122047" y="81891"/>
                  </a:lnTo>
                  <a:lnTo>
                    <a:pt x="118077" y="56283"/>
                  </a:lnTo>
                  <a:lnTo>
                    <a:pt x="108514" y="33204"/>
                  </a:lnTo>
                  <a:lnTo>
                    <a:pt x="100349" y="26815"/>
                  </a:lnTo>
                  <a:lnTo>
                    <a:pt x="55941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485969" y="634831"/>
              <a:ext cx="145841" cy="178601"/>
            </a:xfrm>
            <a:custGeom>
              <a:avLst/>
              <a:gdLst/>
              <a:ahLst/>
              <a:cxnLst/>
              <a:rect l="0" t="0" r="0" b="0"/>
              <a:pathLst>
                <a:path w="145841" h="178601">
                  <a:moveTo>
                    <a:pt x="105284" y="17935"/>
                  </a:moveTo>
                  <a:lnTo>
                    <a:pt x="94106" y="6757"/>
                  </a:lnTo>
                  <a:lnTo>
                    <a:pt x="76140" y="1269"/>
                  </a:lnTo>
                  <a:lnTo>
                    <a:pt x="53727" y="0"/>
                  </a:lnTo>
                  <a:lnTo>
                    <a:pt x="32067" y="3335"/>
                  </a:lnTo>
                  <a:lnTo>
                    <a:pt x="23718" y="8202"/>
                  </a:lnTo>
                  <a:lnTo>
                    <a:pt x="11321" y="22968"/>
                  </a:lnTo>
                  <a:lnTo>
                    <a:pt x="9887" y="31819"/>
                  </a:lnTo>
                  <a:lnTo>
                    <a:pt x="14533" y="51012"/>
                  </a:lnTo>
                  <a:lnTo>
                    <a:pt x="27516" y="65001"/>
                  </a:lnTo>
                  <a:lnTo>
                    <a:pt x="84795" y="91145"/>
                  </a:lnTo>
                  <a:lnTo>
                    <a:pt x="104367" y="99606"/>
                  </a:lnTo>
                  <a:lnTo>
                    <a:pt x="143305" y="130827"/>
                  </a:lnTo>
                  <a:lnTo>
                    <a:pt x="145840" y="138820"/>
                  </a:lnTo>
                  <a:lnTo>
                    <a:pt x="142416" y="157060"/>
                  </a:lnTo>
                  <a:lnTo>
                    <a:pt x="137058" y="164497"/>
                  </a:lnTo>
                  <a:lnTo>
                    <a:pt x="121746" y="175881"/>
                  </a:lnTo>
                  <a:lnTo>
                    <a:pt x="103242" y="178600"/>
                  </a:lnTo>
                  <a:lnTo>
                    <a:pt x="57178" y="170814"/>
                  </a:lnTo>
                  <a:lnTo>
                    <a:pt x="0" y="1442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650216" y="633905"/>
              <a:ext cx="130552" cy="176790"/>
            </a:xfrm>
            <a:custGeom>
              <a:avLst/>
              <a:gdLst/>
              <a:ahLst/>
              <a:cxnLst/>
              <a:rect l="0" t="0" r="0" b="0"/>
              <a:pathLst>
                <a:path w="130552" h="176790">
                  <a:moveTo>
                    <a:pt x="130551" y="8333"/>
                  </a:moveTo>
                  <a:lnTo>
                    <a:pt x="93073" y="0"/>
                  </a:lnTo>
                  <a:lnTo>
                    <a:pt x="69440" y="1120"/>
                  </a:lnTo>
                  <a:lnTo>
                    <a:pt x="25673" y="20903"/>
                  </a:lnTo>
                  <a:lnTo>
                    <a:pt x="15009" y="27241"/>
                  </a:lnTo>
                  <a:lnTo>
                    <a:pt x="7899" y="36146"/>
                  </a:lnTo>
                  <a:lnTo>
                    <a:pt x="0" y="58519"/>
                  </a:lnTo>
                  <a:lnTo>
                    <a:pt x="1403" y="67527"/>
                  </a:lnTo>
                  <a:lnTo>
                    <a:pt x="5847" y="74701"/>
                  </a:lnTo>
                  <a:lnTo>
                    <a:pt x="12320" y="80655"/>
                  </a:lnTo>
                  <a:lnTo>
                    <a:pt x="31991" y="87269"/>
                  </a:lnTo>
                  <a:lnTo>
                    <a:pt x="77157" y="97105"/>
                  </a:lnTo>
                  <a:lnTo>
                    <a:pt x="109271" y="112495"/>
                  </a:lnTo>
                  <a:lnTo>
                    <a:pt x="116364" y="121058"/>
                  </a:lnTo>
                  <a:lnTo>
                    <a:pt x="124246" y="143051"/>
                  </a:lnTo>
                  <a:lnTo>
                    <a:pt x="122838" y="151957"/>
                  </a:lnTo>
                  <a:lnTo>
                    <a:pt x="118390" y="159065"/>
                  </a:lnTo>
                  <a:lnTo>
                    <a:pt x="111915" y="164973"/>
                  </a:lnTo>
                  <a:lnTo>
                    <a:pt x="92242" y="171537"/>
                  </a:lnTo>
                  <a:lnTo>
                    <a:pt x="31399" y="176097"/>
                  </a:lnTo>
                  <a:lnTo>
                    <a:pt x="4209" y="1767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833409" y="694880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3120" y="48931"/>
                  </a:lnTo>
                  <a:lnTo>
                    <a:pt x="11453" y="87418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843938" y="5895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917637" y="684529"/>
              <a:ext cx="157929" cy="170344"/>
            </a:xfrm>
            <a:custGeom>
              <a:avLst/>
              <a:gdLst/>
              <a:ahLst/>
              <a:cxnLst/>
              <a:rect l="0" t="0" r="0" b="0"/>
              <a:pathLst>
                <a:path w="157929" h="170344">
                  <a:moveTo>
                    <a:pt x="0" y="31408"/>
                  </a:moveTo>
                  <a:lnTo>
                    <a:pt x="14654" y="86549"/>
                  </a:lnTo>
                  <a:lnTo>
                    <a:pt x="20962" y="142343"/>
                  </a:lnTo>
                  <a:lnTo>
                    <a:pt x="26748" y="170343"/>
                  </a:lnTo>
                  <a:lnTo>
                    <a:pt x="26021" y="169655"/>
                  </a:lnTo>
                  <a:lnTo>
                    <a:pt x="24366" y="165687"/>
                  </a:lnTo>
                  <a:lnTo>
                    <a:pt x="20541" y="110055"/>
                  </a:lnTo>
                  <a:lnTo>
                    <a:pt x="15972" y="47767"/>
                  </a:lnTo>
                  <a:lnTo>
                    <a:pt x="21137" y="24641"/>
                  </a:lnTo>
                  <a:lnTo>
                    <a:pt x="31231" y="6564"/>
                  </a:lnTo>
                  <a:lnTo>
                    <a:pt x="40708" y="1977"/>
                  </a:lnTo>
                  <a:lnTo>
                    <a:pt x="66836" y="0"/>
                  </a:lnTo>
                  <a:lnTo>
                    <a:pt x="88586" y="6141"/>
                  </a:lnTo>
                  <a:lnTo>
                    <a:pt x="97662" y="11054"/>
                  </a:lnTo>
                  <a:lnTo>
                    <a:pt x="110866" y="25871"/>
                  </a:lnTo>
                  <a:lnTo>
                    <a:pt x="144770" y="84489"/>
                  </a:lnTo>
                  <a:lnTo>
                    <a:pt x="152079" y="106472"/>
                  </a:lnTo>
                  <a:lnTo>
                    <a:pt x="157928" y="1682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959751" y="687706"/>
              <a:ext cx="310019" cy="376038"/>
            </a:xfrm>
            <a:custGeom>
              <a:avLst/>
              <a:gdLst/>
              <a:ahLst/>
              <a:cxnLst/>
              <a:rect l="0" t="0" r="0" b="0"/>
              <a:pathLst>
                <a:path w="310019" h="376038">
                  <a:moveTo>
                    <a:pt x="252684" y="101931"/>
                  </a:moveTo>
                  <a:lnTo>
                    <a:pt x="263862" y="90752"/>
                  </a:lnTo>
                  <a:lnTo>
                    <a:pt x="269350" y="72786"/>
                  </a:lnTo>
                  <a:lnTo>
                    <a:pt x="270620" y="50373"/>
                  </a:lnTo>
                  <a:lnTo>
                    <a:pt x="267285" y="28713"/>
                  </a:lnTo>
                  <a:lnTo>
                    <a:pt x="262418" y="20364"/>
                  </a:lnTo>
                  <a:lnTo>
                    <a:pt x="247652" y="7967"/>
                  </a:lnTo>
                  <a:lnTo>
                    <a:pt x="226271" y="1678"/>
                  </a:lnTo>
                  <a:lnTo>
                    <a:pt x="214019" y="0"/>
                  </a:lnTo>
                  <a:lnTo>
                    <a:pt x="194166" y="4376"/>
                  </a:lnTo>
                  <a:lnTo>
                    <a:pt x="185596" y="8818"/>
                  </a:lnTo>
                  <a:lnTo>
                    <a:pt x="162356" y="37427"/>
                  </a:lnTo>
                  <a:lnTo>
                    <a:pt x="151831" y="75540"/>
                  </a:lnTo>
                  <a:lnTo>
                    <a:pt x="154301" y="110879"/>
                  </a:lnTo>
                  <a:lnTo>
                    <a:pt x="162555" y="129694"/>
                  </a:lnTo>
                  <a:lnTo>
                    <a:pt x="175192" y="145856"/>
                  </a:lnTo>
                  <a:lnTo>
                    <a:pt x="192507" y="160837"/>
                  </a:lnTo>
                  <a:lnTo>
                    <a:pt x="203208" y="164598"/>
                  </a:lnTo>
                  <a:lnTo>
                    <a:pt x="227575" y="165658"/>
                  </a:lnTo>
                  <a:lnTo>
                    <a:pt x="247764" y="159110"/>
                  </a:lnTo>
                  <a:lnTo>
                    <a:pt x="256423" y="154088"/>
                  </a:lnTo>
                  <a:lnTo>
                    <a:pt x="262196" y="146061"/>
                  </a:lnTo>
                  <a:lnTo>
                    <a:pt x="268610" y="124664"/>
                  </a:lnTo>
                  <a:lnTo>
                    <a:pt x="266632" y="91899"/>
                  </a:lnTo>
                  <a:lnTo>
                    <a:pt x="265492" y="89394"/>
                  </a:lnTo>
                  <a:lnTo>
                    <a:pt x="264226" y="99088"/>
                  </a:lnTo>
                  <a:lnTo>
                    <a:pt x="274799" y="153390"/>
                  </a:lnTo>
                  <a:lnTo>
                    <a:pt x="291428" y="210570"/>
                  </a:lnTo>
                  <a:lnTo>
                    <a:pt x="301858" y="262802"/>
                  </a:lnTo>
                  <a:lnTo>
                    <a:pt x="310018" y="314673"/>
                  </a:lnTo>
                  <a:lnTo>
                    <a:pt x="308191" y="345442"/>
                  </a:lnTo>
                  <a:lnTo>
                    <a:pt x="303726" y="356688"/>
                  </a:lnTo>
                  <a:lnTo>
                    <a:pt x="289407" y="372304"/>
                  </a:lnTo>
                  <a:lnTo>
                    <a:pt x="279506" y="375766"/>
                  </a:lnTo>
                  <a:lnTo>
                    <a:pt x="226873" y="376037"/>
                  </a:lnTo>
                  <a:lnTo>
                    <a:pt x="174456" y="372660"/>
                  </a:lnTo>
                  <a:lnTo>
                    <a:pt x="117591" y="367371"/>
                  </a:lnTo>
                  <a:lnTo>
                    <a:pt x="63698" y="365803"/>
                  </a:lnTo>
                  <a:lnTo>
                    <a:pt x="23163" y="365339"/>
                  </a:lnTo>
                  <a:lnTo>
                    <a:pt x="0" y="3651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1105735" y="1137077"/>
            <a:ext cx="4727053" cy="547483"/>
            <a:chOff x="1105735" y="1137077"/>
            <a:chExt cx="4727053" cy="547483"/>
          </a:xfrm>
        </p:grpSpPr>
        <p:sp>
          <p:nvSpPr>
            <p:cNvPr id="57" name="Freeform 56"/>
            <p:cNvSpPr/>
            <p:nvPr/>
          </p:nvSpPr>
          <p:spPr>
            <a:xfrm>
              <a:off x="1105735" y="1164340"/>
              <a:ext cx="220856" cy="262583"/>
            </a:xfrm>
            <a:custGeom>
              <a:avLst/>
              <a:gdLst/>
              <a:ahLst/>
              <a:cxnLst/>
              <a:rect l="0" t="0" r="0" b="0"/>
              <a:pathLst>
                <a:path w="220856" h="262583">
                  <a:moveTo>
                    <a:pt x="136627" y="99079"/>
                  </a:moveTo>
                  <a:lnTo>
                    <a:pt x="117499" y="35651"/>
                  </a:lnTo>
                  <a:lnTo>
                    <a:pt x="106289" y="14737"/>
                  </a:lnTo>
                  <a:lnTo>
                    <a:pt x="97684" y="7756"/>
                  </a:lnTo>
                  <a:lnTo>
                    <a:pt x="75645" y="0"/>
                  </a:lnTo>
                  <a:lnTo>
                    <a:pt x="65557" y="1441"/>
                  </a:lnTo>
                  <a:lnTo>
                    <a:pt x="48109" y="12400"/>
                  </a:lnTo>
                  <a:lnTo>
                    <a:pt x="25132" y="38302"/>
                  </a:lnTo>
                  <a:lnTo>
                    <a:pt x="9095" y="68203"/>
                  </a:lnTo>
                  <a:lnTo>
                    <a:pt x="986" y="131682"/>
                  </a:lnTo>
                  <a:lnTo>
                    <a:pt x="0" y="187018"/>
                  </a:lnTo>
                  <a:lnTo>
                    <a:pt x="6104" y="211863"/>
                  </a:lnTo>
                  <a:lnTo>
                    <a:pt x="22694" y="242461"/>
                  </a:lnTo>
                  <a:lnTo>
                    <a:pt x="29087" y="250819"/>
                  </a:lnTo>
                  <a:lnTo>
                    <a:pt x="48667" y="260106"/>
                  </a:lnTo>
                  <a:lnTo>
                    <a:pt x="60440" y="262582"/>
                  </a:lnTo>
                  <a:lnTo>
                    <a:pt x="70628" y="260724"/>
                  </a:lnTo>
                  <a:lnTo>
                    <a:pt x="88187" y="249300"/>
                  </a:lnTo>
                  <a:lnTo>
                    <a:pt x="105637" y="223138"/>
                  </a:lnTo>
                  <a:lnTo>
                    <a:pt x="125715" y="164145"/>
                  </a:lnTo>
                  <a:lnTo>
                    <a:pt x="130608" y="142035"/>
                  </a:lnTo>
                  <a:lnTo>
                    <a:pt x="129124" y="118046"/>
                  </a:lnTo>
                  <a:lnTo>
                    <a:pt x="144220" y="170997"/>
                  </a:lnTo>
                  <a:lnTo>
                    <a:pt x="150920" y="193044"/>
                  </a:lnTo>
                  <a:lnTo>
                    <a:pt x="156684" y="201497"/>
                  </a:lnTo>
                  <a:lnTo>
                    <a:pt x="172448" y="214008"/>
                  </a:lnTo>
                  <a:lnTo>
                    <a:pt x="191152" y="217229"/>
                  </a:lnTo>
                  <a:lnTo>
                    <a:pt x="220855" y="2148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284476" y="1223225"/>
              <a:ext cx="200043" cy="178462"/>
            </a:xfrm>
            <a:custGeom>
              <a:avLst/>
              <a:gdLst/>
              <a:ahLst/>
              <a:cxnLst/>
              <a:rect l="0" t="0" r="0" b="0"/>
              <a:pathLst>
                <a:path w="200043" h="178462">
                  <a:moveTo>
                    <a:pt x="0" y="29666"/>
                  </a:moveTo>
                  <a:lnTo>
                    <a:pt x="34747" y="83541"/>
                  </a:lnTo>
                  <a:lnTo>
                    <a:pt x="55644" y="140702"/>
                  </a:lnTo>
                  <a:lnTo>
                    <a:pt x="67750" y="178461"/>
                  </a:lnTo>
                  <a:lnTo>
                    <a:pt x="63727" y="117738"/>
                  </a:lnTo>
                  <a:lnTo>
                    <a:pt x="63281" y="61317"/>
                  </a:lnTo>
                  <a:lnTo>
                    <a:pt x="65560" y="34374"/>
                  </a:lnTo>
                  <a:lnTo>
                    <a:pt x="74371" y="10702"/>
                  </a:lnTo>
                  <a:lnTo>
                    <a:pt x="82336" y="4155"/>
                  </a:lnTo>
                  <a:lnTo>
                    <a:pt x="92326" y="960"/>
                  </a:lnTo>
                  <a:lnTo>
                    <a:pt x="103664" y="0"/>
                  </a:lnTo>
                  <a:lnTo>
                    <a:pt x="125622" y="8292"/>
                  </a:lnTo>
                  <a:lnTo>
                    <a:pt x="154595" y="32691"/>
                  </a:lnTo>
                  <a:lnTo>
                    <a:pt x="174878" y="62148"/>
                  </a:lnTo>
                  <a:lnTo>
                    <a:pt x="192211" y="103542"/>
                  </a:lnTo>
                  <a:lnTo>
                    <a:pt x="200042" y="1665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760554" y="1210451"/>
              <a:ext cx="197747" cy="198385"/>
            </a:xfrm>
            <a:custGeom>
              <a:avLst/>
              <a:gdLst/>
              <a:ahLst/>
              <a:cxnLst/>
              <a:rect l="0" t="0" r="0" b="0"/>
              <a:pathLst>
                <a:path w="197747" h="198385">
                  <a:moveTo>
                    <a:pt x="113518" y="74025"/>
                  </a:moveTo>
                  <a:lnTo>
                    <a:pt x="94390" y="21320"/>
                  </a:lnTo>
                  <a:lnTo>
                    <a:pt x="83180" y="5367"/>
                  </a:lnTo>
                  <a:lnTo>
                    <a:pt x="75745" y="1347"/>
                  </a:lnTo>
                  <a:lnTo>
                    <a:pt x="58126" y="0"/>
                  </a:lnTo>
                  <a:lnTo>
                    <a:pt x="41716" y="6420"/>
                  </a:lnTo>
                  <a:lnTo>
                    <a:pt x="34065" y="11408"/>
                  </a:lnTo>
                  <a:lnTo>
                    <a:pt x="22443" y="26308"/>
                  </a:lnTo>
                  <a:lnTo>
                    <a:pt x="5451" y="64470"/>
                  </a:lnTo>
                  <a:lnTo>
                    <a:pt x="0" y="106549"/>
                  </a:lnTo>
                  <a:lnTo>
                    <a:pt x="6563" y="163594"/>
                  </a:lnTo>
                  <a:lnTo>
                    <a:pt x="12560" y="187533"/>
                  </a:lnTo>
                  <a:lnTo>
                    <a:pt x="18137" y="194151"/>
                  </a:lnTo>
                  <a:lnTo>
                    <a:pt x="25364" y="197393"/>
                  </a:lnTo>
                  <a:lnTo>
                    <a:pt x="33692" y="198384"/>
                  </a:lnTo>
                  <a:lnTo>
                    <a:pt x="49184" y="193247"/>
                  </a:lnTo>
                  <a:lnTo>
                    <a:pt x="78193" y="170885"/>
                  </a:lnTo>
                  <a:lnTo>
                    <a:pt x="93823" y="139639"/>
                  </a:lnTo>
                  <a:lnTo>
                    <a:pt x="102349" y="95348"/>
                  </a:lnTo>
                  <a:lnTo>
                    <a:pt x="104902" y="95259"/>
                  </a:lnTo>
                  <a:lnTo>
                    <a:pt x="107774" y="98710"/>
                  </a:lnTo>
                  <a:lnTo>
                    <a:pt x="133257" y="158033"/>
                  </a:lnTo>
                  <a:lnTo>
                    <a:pt x="158361" y="184184"/>
                  </a:lnTo>
                  <a:lnTo>
                    <a:pt x="166810" y="188409"/>
                  </a:lnTo>
                  <a:lnTo>
                    <a:pt x="197746" y="1898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979357" y="1221305"/>
              <a:ext cx="105286" cy="192757"/>
            </a:xfrm>
            <a:custGeom>
              <a:avLst/>
              <a:gdLst/>
              <a:ahLst/>
              <a:cxnLst/>
              <a:rect l="0" t="0" r="0" b="0"/>
              <a:pathLst>
                <a:path w="105286" h="192757">
                  <a:moveTo>
                    <a:pt x="0" y="63171"/>
                  </a:moveTo>
                  <a:lnTo>
                    <a:pt x="14654" y="121788"/>
                  </a:lnTo>
                  <a:lnTo>
                    <a:pt x="31667" y="178385"/>
                  </a:lnTo>
                  <a:lnTo>
                    <a:pt x="36301" y="192756"/>
                  </a:lnTo>
                  <a:lnTo>
                    <a:pt x="23748" y="140968"/>
                  </a:lnTo>
                  <a:lnTo>
                    <a:pt x="6911" y="84768"/>
                  </a:lnTo>
                  <a:lnTo>
                    <a:pt x="7637" y="47213"/>
                  </a:lnTo>
                  <a:lnTo>
                    <a:pt x="12110" y="37325"/>
                  </a:lnTo>
                  <a:lnTo>
                    <a:pt x="26439" y="23218"/>
                  </a:lnTo>
                  <a:lnTo>
                    <a:pt x="54237" y="869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116227" y="1218289"/>
              <a:ext cx="115815" cy="184374"/>
            </a:xfrm>
            <a:custGeom>
              <a:avLst/>
              <a:gdLst/>
              <a:ahLst/>
              <a:cxnLst/>
              <a:rect l="0" t="0" r="0" b="0"/>
              <a:pathLst>
                <a:path w="115815" h="184374">
                  <a:moveTo>
                    <a:pt x="0" y="87244"/>
                  </a:moveTo>
                  <a:lnTo>
                    <a:pt x="16768" y="92833"/>
                  </a:lnTo>
                  <a:lnTo>
                    <a:pt x="49552" y="90720"/>
                  </a:lnTo>
                  <a:lnTo>
                    <a:pt x="83313" y="77096"/>
                  </a:lnTo>
                  <a:lnTo>
                    <a:pt x="90637" y="68780"/>
                  </a:lnTo>
                  <a:lnTo>
                    <a:pt x="98775" y="47063"/>
                  </a:lnTo>
                  <a:lnTo>
                    <a:pt x="98606" y="37060"/>
                  </a:lnTo>
                  <a:lnTo>
                    <a:pt x="92178" y="19707"/>
                  </a:lnTo>
                  <a:lnTo>
                    <a:pt x="78403" y="7315"/>
                  </a:lnTo>
                  <a:lnTo>
                    <a:pt x="69816" y="2372"/>
                  </a:lnTo>
                  <a:lnTo>
                    <a:pt x="50917" y="0"/>
                  </a:lnTo>
                  <a:lnTo>
                    <a:pt x="40964" y="1006"/>
                  </a:lnTo>
                  <a:lnTo>
                    <a:pt x="23666" y="11481"/>
                  </a:lnTo>
                  <a:lnTo>
                    <a:pt x="15777" y="19188"/>
                  </a:lnTo>
                  <a:lnTo>
                    <a:pt x="7012" y="40229"/>
                  </a:lnTo>
                  <a:lnTo>
                    <a:pt x="1385" y="91865"/>
                  </a:lnTo>
                  <a:lnTo>
                    <a:pt x="6855" y="116204"/>
                  </a:lnTo>
                  <a:lnTo>
                    <a:pt x="29431" y="160425"/>
                  </a:lnTo>
                  <a:lnTo>
                    <a:pt x="45836" y="175531"/>
                  </a:lnTo>
                  <a:lnTo>
                    <a:pt x="55124" y="181197"/>
                  </a:lnTo>
                  <a:lnTo>
                    <a:pt x="74803" y="184373"/>
                  </a:lnTo>
                  <a:lnTo>
                    <a:pt x="92907" y="181885"/>
                  </a:lnTo>
                  <a:lnTo>
                    <a:pt x="115814" y="1714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275416" y="1252565"/>
              <a:ext cx="198782" cy="169221"/>
            </a:xfrm>
            <a:custGeom>
              <a:avLst/>
              <a:gdLst/>
              <a:ahLst/>
              <a:cxnLst/>
              <a:rect l="0" t="0" r="0" b="0"/>
              <a:pathLst>
                <a:path w="198782" h="169221">
                  <a:moveTo>
                    <a:pt x="93495" y="74025"/>
                  </a:moveTo>
                  <a:lnTo>
                    <a:pt x="99085" y="57258"/>
                  </a:lnTo>
                  <a:lnTo>
                    <a:pt x="98709" y="39667"/>
                  </a:lnTo>
                  <a:lnTo>
                    <a:pt x="96971" y="30063"/>
                  </a:lnTo>
                  <a:lnTo>
                    <a:pt x="85682" y="13152"/>
                  </a:lnTo>
                  <a:lnTo>
                    <a:pt x="77758" y="5367"/>
                  </a:lnTo>
                  <a:lnTo>
                    <a:pt x="68966" y="1347"/>
                  </a:lnTo>
                  <a:lnTo>
                    <a:pt x="49838" y="0"/>
                  </a:lnTo>
                  <a:lnTo>
                    <a:pt x="32758" y="6420"/>
                  </a:lnTo>
                  <a:lnTo>
                    <a:pt x="24928" y="11408"/>
                  </a:lnTo>
                  <a:lnTo>
                    <a:pt x="13108" y="26308"/>
                  </a:lnTo>
                  <a:lnTo>
                    <a:pt x="5125" y="45799"/>
                  </a:lnTo>
                  <a:lnTo>
                    <a:pt x="0" y="96439"/>
                  </a:lnTo>
                  <a:lnTo>
                    <a:pt x="1639" y="121421"/>
                  </a:lnTo>
                  <a:lnTo>
                    <a:pt x="10167" y="140324"/>
                  </a:lnTo>
                  <a:lnTo>
                    <a:pt x="28121" y="164119"/>
                  </a:lnTo>
                  <a:lnTo>
                    <a:pt x="35875" y="168013"/>
                  </a:lnTo>
                  <a:lnTo>
                    <a:pt x="53848" y="169220"/>
                  </a:lnTo>
                  <a:lnTo>
                    <a:pt x="70415" y="162737"/>
                  </a:lnTo>
                  <a:lnTo>
                    <a:pt x="78109" y="157733"/>
                  </a:lnTo>
                  <a:lnTo>
                    <a:pt x="89776" y="142814"/>
                  </a:lnTo>
                  <a:lnTo>
                    <a:pt x="106799" y="104641"/>
                  </a:lnTo>
                  <a:lnTo>
                    <a:pt x="107987" y="84123"/>
                  </a:lnTo>
                  <a:lnTo>
                    <a:pt x="106666" y="73738"/>
                  </a:lnTo>
                  <a:lnTo>
                    <a:pt x="106955" y="71494"/>
                  </a:lnTo>
                  <a:lnTo>
                    <a:pt x="128577" y="127649"/>
                  </a:lnTo>
                  <a:lnTo>
                    <a:pt x="134431" y="137851"/>
                  </a:lnTo>
                  <a:lnTo>
                    <a:pt x="150294" y="152305"/>
                  </a:lnTo>
                  <a:lnTo>
                    <a:pt x="167872" y="161459"/>
                  </a:lnTo>
                  <a:lnTo>
                    <a:pt x="198781" y="168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717603" y="1230689"/>
              <a:ext cx="132544" cy="183343"/>
            </a:xfrm>
            <a:custGeom>
              <a:avLst/>
              <a:gdLst/>
              <a:ahLst/>
              <a:cxnLst/>
              <a:rect l="0" t="0" r="0" b="0"/>
              <a:pathLst>
                <a:path w="132544" h="183343">
                  <a:moveTo>
                    <a:pt x="104034" y="32730"/>
                  </a:moveTo>
                  <a:lnTo>
                    <a:pt x="74725" y="3422"/>
                  </a:lnTo>
                  <a:lnTo>
                    <a:pt x="66947" y="323"/>
                  </a:lnTo>
                  <a:lnTo>
                    <a:pt x="48946" y="0"/>
                  </a:lnTo>
                  <a:lnTo>
                    <a:pt x="32367" y="6875"/>
                  </a:lnTo>
                  <a:lnTo>
                    <a:pt x="24671" y="11984"/>
                  </a:lnTo>
                  <a:lnTo>
                    <a:pt x="12999" y="27019"/>
                  </a:lnTo>
                  <a:lnTo>
                    <a:pt x="5082" y="46570"/>
                  </a:lnTo>
                  <a:lnTo>
                    <a:pt x="0" y="97248"/>
                  </a:lnTo>
                  <a:lnTo>
                    <a:pt x="1645" y="122236"/>
                  </a:lnTo>
                  <a:lnTo>
                    <a:pt x="10174" y="141141"/>
                  </a:lnTo>
                  <a:lnTo>
                    <a:pt x="28131" y="164938"/>
                  </a:lnTo>
                  <a:lnTo>
                    <a:pt x="53858" y="181217"/>
                  </a:lnTo>
                  <a:lnTo>
                    <a:pt x="73545" y="183342"/>
                  </a:lnTo>
                  <a:lnTo>
                    <a:pt x="92823" y="179218"/>
                  </a:lnTo>
                  <a:lnTo>
                    <a:pt x="109190" y="169585"/>
                  </a:lnTo>
                  <a:lnTo>
                    <a:pt x="121143" y="154386"/>
                  </a:lnTo>
                  <a:lnTo>
                    <a:pt x="129186" y="134763"/>
                  </a:lnTo>
                  <a:lnTo>
                    <a:pt x="132543" y="98577"/>
                  </a:lnTo>
                  <a:lnTo>
                    <a:pt x="120714" y="43611"/>
                  </a:lnTo>
                  <a:lnTo>
                    <a:pt x="104034" y="116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884808" y="1252885"/>
              <a:ext cx="178985" cy="171715"/>
            </a:xfrm>
            <a:custGeom>
              <a:avLst/>
              <a:gdLst/>
              <a:ahLst/>
              <a:cxnLst/>
              <a:rect l="0" t="0" r="0" b="0"/>
              <a:pathLst>
                <a:path w="178985" h="171715">
                  <a:moveTo>
                    <a:pt x="0" y="21063"/>
                  </a:moveTo>
                  <a:lnTo>
                    <a:pt x="17958" y="76108"/>
                  </a:lnTo>
                  <a:lnTo>
                    <a:pt x="40738" y="135575"/>
                  </a:lnTo>
                  <a:lnTo>
                    <a:pt x="56357" y="171714"/>
                  </a:lnTo>
                  <a:lnTo>
                    <a:pt x="55073" y="166398"/>
                  </a:lnTo>
                  <a:lnTo>
                    <a:pt x="38202" y="109125"/>
                  </a:lnTo>
                  <a:lnTo>
                    <a:pt x="34062" y="56698"/>
                  </a:lnTo>
                  <a:lnTo>
                    <a:pt x="37756" y="33391"/>
                  </a:lnTo>
                  <a:lnTo>
                    <a:pt x="46416" y="14454"/>
                  </a:lnTo>
                  <a:lnTo>
                    <a:pt x="52001" y="6128"/>
                  </a:lnTo>
                  <a:lnTo>
                    <a:pt x="59234" y="1748"/>
                  </a:lnTo>
                  <a:lnTo>
                    <a:pt x="76629" y="0"/>
                  </a:lnTo>
                  <a:lnTo>
                    <a:pt x="106153" y="11182"/>
                  </a:lnTo>
                  <a:lnTo>
                    <a:pt x="153878" y="58569"/>
                  </a:lnTo>
                  <a:lnTo>
                    <a:pt x="169726" y="85988"/>
                  </a:lnTo>
                  <a:lnTo>
                    <a:pt x="178984" y="1263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339405" y="1231508"/>
              <a:ext cx="198171" cy="189016"/>
            </a:xfrm>
            <a:custGeom>
              <a:avLst/>
              <a:gdLst/>
              <a:ahLst/>
              <a:cxnLst/>
              <a:rect l="0" t="0" r="0" b="0"/>
              <a:pathLst>
                <a:path w="198171" h="189016">
                  <a:moveTo>
                    <a:pt x="103413" y="74025"/>
                  </a:moveTo>
                  <a:lnTo>
                    <a:pt x="84285" y="21320"/>
                  </a:lnTo>
                  <a:lnTo>
                    <a:pt x="73075" y="5367"/>
                  </a:lnTo>
                  <a:lnTo>
                    <a:pt x="65640" y="1347"/>
                  </a:lnTo>
                  <a:lnTo>
                    <a:pt x="48021" y="0"/>
                  </a:lnTo>
                  <a:lnTo>
                    <a:pt x="39579" y="3618"/>
                  </a:lnTo>
                  <a:lnTo>
                    <a:pt x="23960" y="16997"/>
                  </a:lnTo>
                  <a:lnTo>
                    <a:pt x="7602" y="49849"/>
                  </a:lnTo>
                  <a:lnTo>
                    <a:pt x="0" y="102871"/>
                  </a:lnTo>
                  <a:lnTo>
                    <a:pt x="1617" y="155286"/>
                  </a:lnTo>
                  <a:lnTo>
                    <a:pt x="3964" y="166803"/>
                  </a:lnTo>
                  <a:lnTo>
                    <a:pt x="9038" y="175652"/>
                  </a:lnTo>
                  <a:lnTo>
                    <a:pt x="24034" y="188603"/>
                  </a:lnTo>
                  <a:lnTo>
                    <a:pt x="31776" y="189015"/>
                  </a:lnTo>
                  <a:lnTo>
                    <a:pt x="39278" y="185780"/>
                  </a:lnTo>
                  <a:lnTo>
                    <a:pt x="52682" y="172827"/>
                  </a:lnTo>
                  <a:lnTo>
                    <a:pt x="66805" y="144634"/>
                  </a:lnTo>
                  <a:lnTo>
                    <a:pt x="74665" y="120225"/>
                  </a:lnTo>
                  <a:lnTo>
                    <a:pt x="79568" y="115353"/>
                  </a:lnTo>
                  <a:lnTo>
                    <a:pt x="85177" y="115615"/>
                  </a:lnTo>
                  <a:lnTo>
                    <a:pt x="97648" y="125265"/>
                  </a:lnTo>
                  <a:lnTo>
                    <a:pt x="110989" y="141252"/>
                  </a:lnTo>
                  <a:lnTo>
                    <a:pt x="130957" y="150697"/>
                  </a:lnTo>
                  <a:lnTo>
                    <a:pt x="154260" y="153725"/>
                  </a:lnTo>
                  <a:lnTo>
                    <a:pt x="198170" y="147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695502" y="1274126"/>
              <a:ext cx="210571" cy="136693"/>
            </a:xfrm>
            <a:custGeom>
              <a:avLst/>
              <a:gdLst/>
              <a:ahLst/>
              <a:cxnLst/>
              <a:rect l="0" t="0" r="0" b="0"/>
              <a:pathLst>
                <a:path w="210571" h="136693">
                  <a:moveTo>
                    <a:pt x="0" y="31407"/>
                  </a:moveTo>
                  <a:lnTo>
                    <a:pt x="5589" y="93500"/>
                  </a:lnTo>
                  <a:lnTo>
                    <a:pt x="15619" y="129460"/>
                  </a:lnTo>
                  <a:lnTo>
                    <a:pt x="5841" y="101381"/>
                  </a:lnTo>
                  <a:lnTo>
                    <a:pt x="770" y="40521"/>
                  </a:lnTo>
                  <a:lnTo>
                    <a:pt x="513" y="26954"/>
                  </a:lnTo>
                  <a:lnTo>
                    <a:pt x="5021" y="19080"/>
                  </a:lnTo>
                  <a:lnTo>
                    <a:pt x="12706" y="15000"/>
                  </a:lnTo>
                  <a:lnTo>
                    <a:pt x="22509" y="13450"/>
                  </a:lnTo>
                  <a:lnTo>
                    <a:pt x="31384" y="14757"/>
                  </a:lnTo>
                  <a:lnTo>
                    <a:pt x="47483" y="22447"/>
                  </a:lnTo>
                  <a:lnTo>
                    <a:pt x="59318" y="36784"/>
                  </a:lnTo>
                  <a:lnTo>
                    <a:pt x="98310" y="99273"/>
                  </a:lnTo>
                  <a:lnTo>
                    <a:pt x="98295" y="97708"/>
                  </a:lnTo>
                  <a:lnTo>
                    <a:pt x="89866" y="69980"/>
                  </a:lnTo>
                  <a:lnTo>
                    <a:pt x="92973" y="47771"/>
                  </a:lnTo>
                  <a:lnTo>
                    <a:pt x="102153" y="24642"/>
                  </a:lnTo>
                  <a:lnTo>
                    <a:pt x="114032" y="6564"/>
                  </a:lnTo>
                  <a:lnTo>
                    <a:pt x="121645" y="1977"/>
                  </a:lnTo>
                  <a:lnTo>
                    <a:pt x="139462" y="0"/>
                  </a:lnTo>
                  <a:lnTo>
                    <a:pt x="155960" y="6140"/>
                  </a:lnTo>
                  <a:lnTo>
                    <a:pt x="171091" y="17838"/>
                  </a:lnTo>
                  <a:lnTo>
                    <a:pt x="191594" y="44154"/>
                  </a:lnTo>
                  <a:lnTo>
                    <a:pt x="204428" y="75348"/>
                  </a:lnTo>
                  <a:lnTo>
                    <a:pt x="210570" y="1366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973428" y="1273670"/>
              <a:ext cx="143215" cy="137149"/>
            </a:xfrm>
            <a:custGeom>
              <a:avLst/>
              <a:gdLst/>
              <a:ahLst/>
              <a:cxnLst/>
              <a:rect l="0" t="0" r="0" b="0"/>
              <a:pathLst>
                <a:path w="143215" h="137149">
                  <a:moveTo>
                    <a:pt x="80043" y="52920"/>
                  </a:moveTo>
                  <a:lnTo>
                    <a:pt x="70468" y="21638"/>
                  </a:lnTo>
                  <a:lnTo>
                    <a:pt x="59800" y="5482"/>
                  </a:lnTo>
                  <a:lnTo>
                    <a:pt x="52510" y="1407"/>
                  </a:lnTo>
                  <a:lnTo>
                    <a:pt x="35050" y="0"/>
                  </a:lnTo>
                  <a:lnTo>
                    <a:pt x="26651" y="3602"/>
                  </a:lnTo>
                  <a:lnTo>
                    <a:pt x="11080" y="16963"/>
                  </a:lnTo>
                  <a:lnTo>
                    <a:pt x="2600" y="37719"/>
                  </a:lnTo>
                  <a:lnTo>
                    <a:pt x="0" y="62542"/>
                  </a:lnTo>
                  <a:lnTo>
                    <a:pt x="6284" y="101654"/>
                  </a:lnTo>
                  <a:lnTo>
                    <a:pt x="16455" y="124883"/>
                  </a:lnTo>
                  <a:lnTo>
                    <a:pt x="23614" y="131311"/>
                  </a:lnTo>
                  <a:lnTo>
                    <a:pt x="31895" y="134426"/>
                  </a:lnTo>
                  <a:lnTo>
                    <a:pt x="40925" y="135334"/>
                  </a:lnTo>
                  <a:lnTo>
                    <a:pt x="49285" y="132429"/>
                  </a:lnTo>
                  <a:lnTo>
                    <a:pt x="64813" y="119843"/>
                  </a:lnTo>
                  <a:lnTo>
                    <a:pt x="73274" y="99431"/>
                  </a:lnTo>
                  <a:lnTo>
                    <a:pt x="75530" y="87437"/>
                  </a:lnTo>
                  <a:lnTo>
                    <a:pt x="78204" y="84120"/>
                  </a:lnTo>
                  <a:lnTo>
                    <a:pt x="81157" y="86589"/>
                  </a:lnTo>
                  <a:lnTo>
                    <a:pt x="94021" y="106180"/>
                  </a:lnTo>
                  <a:lnTo>
                    <a:pt x="107312" y="118705"/>
                  </a:lnTo>
                  <a:lnTo>
                    <a:pt x="143214" y="1371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118286" y="1237362"/>
              <a:ext cx="162011" cy="330424"/>
            </a:xfrm>
            <a:custGeom>
              <a:avLst/>
              <a:gdLst/>
              <a:ahLst/>
              <a:cxnLst/>
              <a:rect l="0" t="0" r="0" b="0"/>
              <a:pathLst>
                <a:path w="162011" h="330424">
                  <a:moveTo>
                    <a:pt x="40470" y="120814"/>
                  </a:moveTo>
                  <a:lnTo>
                    <a:pt x="40470" y="174958"/>
                  </a:lnTo>
                  <a:lnTo>
                    <a:pt x="40470" y="235494"/>
                  </a:lnTo>
                  <a:lnTo>
                    <a:pt x="47706" y="295372"/>
                  </a:lnTo>
                  <a:lnTo>
                    <a:pt x="48853" y="329942"/>
                  </a:lnTo>
                  <a:lnTo>
                    <a:pt x="47228" y="330423"/>
                  </a:lnTo>
                  <a:lnTo>
                    <a:pt x="44976" y="327233"/>
                  </a:lnTo>
                  <a:lnTo>
                    <a:pt x="29611" y="275884"/>
                  </a:lnTo>
                  <a:lnTo>
                    <a:pt x="13521" y="214241"/>
                  </a:lnTo>
                  <a:lnTo>
                    <a:pt x="6681" y="153870"/>
                  </a:lnTo>
                  <a:lnTo>
                    <a:pt x="0" y="90949"/>
                  </a:lnTo>
                  <a:lnTo>
                    <a:pt x="4433" y="45154"/>
                  </a:lnTo>
                  <a:lnTo>
                    <a:pt x="16265" y="22457"/>
                  </a:lnTo>
                  <a:lnTo>
                    <a:pt x="24333" y="13128"/>
                  </a:lnTo>
                  <a:lnTo>
                    <a:pt x="45776" y="2764"/>
                  </a:lnTo>
                  <a:lnTo>
                    <a:pt x="58046" y="0"/>
                  </a:lnTo>
                  <a:lnTo>
                    <a:pt x="81037" y="3168"/>
                  </a:lnTo>
                  <a:lnTo>
                    <a:pt x="124393" y="24265"/>
                  </a:lnTo>
                  <a:lnTo>
                    <a:pt x="150604" y="49703"/>
                  </a:lnTo>
                  <a:lnTo>
                    <a:pt x="159609" y="72441"/>
                  </a:lnTo>
                  <a:lnTo>
                    <a:pt x="162010" y="85056"/>
                  </a:lnTo>
                  <a:lnTo>
                    <a:pt x="158439" y="108431"/>
                  </a:lnTo>
                  <a:lnTo>
                    <a:pt x="143274" y="138202"/>
                  </a:lnTo>
                  <a:lnTo>
                    <a:pt x="137082" y="146444"/>
                  </a:lnTo>
                  <a:lnTo>
                    <a:pt x="117724" y="155602"/>
                  </a:lnTo>
                  <a:lnTo>
                    <a:pt x="61527" y="162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514348" y="1297932"/>
              <a:ext cx="125432" cy="134007"/>
            </a:xfrm>
            <a:custGeom>
              <a:avLst/>
              <a:gdLst/>
              <a:ahLst/>
              <a:cxnLst/>
              <a:rect l="0" t="0" r="0" b="0"/>
              <a:pathLst>
                <a:path w="125432" h="134007">
                  <a:moveTo>
                    <a:pt x="97134" y="18130"/>
                  </a:moveTo>
                  <a:lnTo>
                    <a:pt x="85956" y="6951"/>
                  </a:lnTo>
                  <a:lnTo>
                    <a:pt x="67989" y="1463"/>
                  </a:lnTo>
                  <a:lnTo>
                    <a:pt x="56647" y="0"/>
                  </a:lnTo>
                  <a:lnTo>
                    <a:pt x="34686" y="4613"/>
                  </a:lnTo>
                  <a:lnTo>
                    <a:pt x="23917" y="9118"/>
                  </a:lnTo>
                  <a:lnTo>
                    <a:pt x="8831" y="23483"/>
                  </a:lnTo>
                  <a:lnTo>
                    <a:pt x="3170" y="32227"/>
                  </a:lnTo>
                  <a:lnTo>
                    <a:pt x="0" y="54421"/>
                  </a:lnTo>
                  <a:lnTo>
                    <a:pt x="3661" y="78713"/>
                  </a:lnTo>
                  <a:lnTo>
                    <a:pt x="13086" y="101208"/>
                  </a:lnTo>
                  <a:lnTo>
                    <a:pt x="37136" y="128013"/>
                  </a:lnTo>
                  <a:lnTo>
                    <a:pt x="46607" y="132330"/>
                  </a:lnTo>
                  <a:lnTo>
                    <a:pt x="66489" y="134006"/>
                  </a:lnTo>
                  <a:lnTo>
                    <a:pt x="97413" y="122783"/>
                  </a:lnTo>
                  <a:lnTo>
                    <a:pt x="112075" y="107926"/>
                  </a:lnTo>
                  <a:lnTo>
                    <a:pt x="121322" y="88455"/>
                  </a:lnTo>
                  <a:lnTo>
                    <a:pt x="125431" y="64203"/>
                  </a:lnTo>
                  <a:lnTo>
                    <a:pt x="121019" y="44066"/>
                  </a:lnTo>
                  <a:lnTo>
                    <a:pt x="116567" y="35421"/>
                  </a:lnTo>
                  <a:lnTo>
                    <a:pt x="110089" y="29657"/>
                  </a:lnTo>
                  <a:lnTo>
                    <a:pt x="76077" y="181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695710" y="1284476"/>
              <a:ext cx="126343" cy="160634"/>
            </a:xfrm>
            <a:custGeom>
              <a:avLst/>
              <a:gdLst/>
              <a:ahLst/>
              <a:cxnLst/>
              <a:rect l="0" t="0" r="0" b="0"/>
              <a:pathLst>
                <a:path w="126343" h="160634">
                  <a:moveTo>
                    <a:pt x="0" y="84228"/>
                  </a:moveTo>
                  <a:lnTo>
                    <a:pt x="25194" y="138103"/>
                  </a:lnTo>
                  <a:lnTo>
                    <a:pt x="35411" y="160633"/>
                  </a:lnTo>
                  <a:lnTo>
                    <a:pt x="34066" y="150551"/>
                  </a:lnTo>
                  <a:lnTo>
                    <a:pt x="12126" y="95981"/>
                  </a:lnTo>
                  <a:lnTo>
                    <a:pt x="3593" y="60414"/>
                  </a:lnTo>
                  <a:lnTo>
                    <a:pt x="2395" y="47295"/>
                  </a:lnTo>
                  <a:lnTo>
                    <a:pt x="7304" y="26479"/>
                  </a:lnTo>
                  <a:lnTo>
                    <a:pt x="11888" y="17653"/>
                  </a:lnTo>
                  <a:lnTo>
                    <a:pt x="19624" y="11769"/>
                  </a:lnTo>
                  <a:lnTo>
                    <a:pt x="40697" y="5231"/>
                  </a:lnTo>
                  <a:lnTo>
                    <a:pt x="99784" y="68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016265" y="1291899"/>
              <a:ext cx="178725" cy="392661"/>
            </a:xfrm>
            <a:custGeom>
              <a:avLst/>
              <a:gdLst/>
              <a:ahLst/>
              <a:cxnLst/>
              <a:rect l="0" t="0" r="0" b="0"/>
              <a:pathLst>
                <a:path w="178725" h="392661">
                  <a:moveTo>
                    <a:pt x="111113" y="97862"/>
                  </a:moveTo>
                  <a:lnTo>
                    <a:pt x="107994" y="55171"/>
                  </a:lnTo>
                  <a:lnTo>
                    <a:pt x="101538" y="35604"/>
                  </a:lnTo>
                  <a:lnTo>
                    <a:pt x="90870" y="19109"/>
                  </a:lnTo>
                  <a:lnTo>
                    <a:pt x="75210" y="7099"/>
                  </a:lnTo>
                  <a:lnTo>
                    <a:pt x="66121" y="2258"/>
                  </a:lnTo>
                  <a:lnTo>
                    <a:pt x="46663" y="0"/>
                  </a:lnTo>
                  <a:lnTo>
                    <a:pt x="27487" y="4065"/>
                  </a:lnTo>
                  <a:lnTo>
                    <a:pt x="11165" y="13671"/>
                  </a:lnTo>
                  <a:lnTo>
                    <a:pt x="5876" y="21847"/>
                  </a:lnTo>
                  <a:lnTo>
                    <a:pt x="0" y="43411"/>
                  </a:lnTo>
                  <a:lnTo>
                    <a:pt x="2282" y="87448"/>
                  </a:lnTo>
                  <a:lnTo>
                    <a:pt x="15956" y="126362"/>
                  </a:lnTo>
                  <a:lnTo>
                    <a:pt x="34825" y="154530"/>
                  </a:lnTo>
                  <a:lnTo>
                    <a:pt x="42707" y="159037"/>
                  </a:lnTo>
                  <a:lnTo>
                    <a:pt x="60823" y="160926"/>
                  </a:lnTo>
                  <a:lnTo>
                    <a:pt x="69398" y="157452"/>
                  </a:lnTo>
                  <a:lnTo>
                    <a:pt x="107194" y="122650"/>
                  </a:lnTo>
                  <a:lnTo>
                    <a:pt x="114350" y="122576"/>
                  </a:lnTo>
                  <a:lnTo>
                    <a:pt x="121460" y="127207"/>
                  </a:lnTo>
                  <a:lnTo>
                    <a:pt x="128539" y="134973"/>
                  </a:lnTo>
                  <a:lnTo>
                    <a:pt x="136405" y="159199"/>
                  </a:lnTo>
                  <a:lnTo>
                    <a:pt x="152634" y="222412"/>
                  </a:lnTo>
                  <a:lnTo>
                    <a:pt x="166050" y="273846"/>
                  </a:lnTo>
                  <a:lnTo>
                    <a:pt x="178724" y="326817"/>
                  </a:lnTo>
                  <a:lnTo>
                    <a:pt x="177037" y="349358"/>
                  </a:lnTo>
                  <a:lnTo>
                    <a:pt x="172610" y="357943"/>
                  </a:lnTo>
                  <a:lnTo>
                    <a:pt x="158332" y="370601"/>
                  </a:lnTo>
                  <a:lnTo>
                    <a:pt x="119385" y="378715"/>
                  </a:lnTo>
                  <a:lnTo>
                    <a:pt x="63398" y="382627"/>
                  </a:lnTo>
                  <a:lnTo>
                    <a:pt x="5828" y="3926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206017" y="1137077"/>
              <a:ext cx="37175" cy="357970"/>
            </a:xfrm>
            <a:custGeom>
              <a:avLst/>
              <a:gdLst/>
              <a:ahLst/>
              <a:cxnLst/>
              <a:rect l="0" t="0" r="0" b="0"/>
              <a:pathLst>
                <a:path w="37175" h="357970">
                  <a:moveTo>
                    <a:pt x="5589" y="0"/>
                  </a:moveTo>
                  <a:lnTo>
                    <a:pt x="0" y="16768"/>
                  </a:lnTo>
                  <a:lnTo>
                    <a:pt x="3272" y="64620"/>
                  </a:lnTo>
                  <a:lnTo>
                    <a:pt x="6072" y="118193"/>
                  </a:lnTo>
                  <a:lnTo>
                    <a:pt x="12621" y="171631"/>
                  </a:lnTo>
                  <a:lnTo>
                    <a:pt x="16251" y="222169"/>
                  </a:lnTo>
                  <a:lnTo>
                    <a:pt x="24246" y="274993"/>
                  </a:lnTo>
                  <a:lnTo>
                    <a:pt x="33566" y="333351"/>
                  </a:lnTo>
                  <a:lnTo>
                    <a:pt x="37174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299994" y="1355403"/>
              <a:ext cx="117875" cy="163083"/>
            </a:xfrm>
            <a:custGeom>
              <a:avLst/>
              <a:gdLst/>
              <a:ahLst/>
              <a:cxnLst/>
              <a:rect l="0" t="0" r="0" b="0"/>
              <a:pathLst>
                <a:path w="117875" h="163083">
                  <a:moveTo>
                    <a:pt x="69539" y="13301"/>
                  </a:moveTo>
                  <a:lnTo>
                    <a:pt x="58361" y="2123"/>
                  </a:lnTo>
                  <a:lnTo>
                    <a:pt x="51559" y="0"/>
                  </a:lnTo>
                  <a:lnTo>
                    <a:pt x="34642" y="760"/>
                  </a:lnTo>
                  <a:lnTo>
                    <a:pt x="18544" y="11237"/>
                  </a:lnTo>
                  <a:lnTo>
                    <a:pt x="10976" y="18944"/>
                  </a:lnTo>
                  <a:lnTo>
                    <a:pt x="2567" y="39986"/>
                  </a:lnTo>
                  <a:lnTo>
                    <a:pt x="0" y="63765"/>
                  </a:lnTo>
                  <a:lnTo>
                    <a:pt x="10888" y="123888"/>
                  </a:lnTo>
                  <a:lnTo>
                    <a:pt x="16400" y="133819"/>
                  </a:lnTo>
                  <a:lnTo>
                    <a:pt x="31884" y="147973"/>
                  </a:lnTo>
                  <a:lnTo>
                    <a:pt x="60332" y="162518"/>
                  </a:lnTo>
                  <a:lnTo>
                    <a:pt x="69250" y="163082"/>
                  </a:lnTo>
                  <a:lnTo>
                    <a:pt x="85398" y="157469"/>
                  </a:lnTo>
                  <a:lnTo>
                    <a:pt x="107644" y="135566"/>
                  </a:lnTo>
                  <a:lnTo>
                    <a:pt x="115720" y="113655"/>
                  </a:lnTo>
                  <a:lnTo>
                    <a:pt x="117874" y="101260"/>
                  </a:lnTo>
                  <a:lnTo>
                    <a:pt x="114028" y="78131"/>
                  </a:lnTo>
                  <a:lnTo>
                    <a:pt x="98085" y="34686"/>
                  </a:lnTo>
                  <a:lnTo>
                    <a:pt x="90909" y="28727"/>
                  </a:lnTo>
                  <a:lnTo>
                    <a:pt x="81446" y="25925"/>
                  </a:lnTo>
                  <a:lnTo>
                    <a:pt x="48483" y="238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453761" y="1189720"/>
              <a:ext cx="165590" cy="349079"/>
            </a:xfrm>
            <a:custGeom>
              <a:avLst/>
              <a:gdLst/>
              <a:ahLst/>
              <a:cxnLst/>
              <a:rect l="0" t="0" r="0" b="0"/>
              <a:pathLst>
                <a:path w="165590" h="349079">
                  <a:moveTo>
                    <a:pt x="0" y="0"/>
                  </a:moveTo>
                  <a:lnTo>
                    <a:pt x="0" y="58617"/>
                  </a:lnTo>
                  <a:lnTo>
                    <a:pt x="11453" y="118333"/>
                  </a:lnTo>
                  <a:lnTo>
                    <a:pt x="19160" y="172463"/>
                  </a:lnTo>
                  <a:lnTo>
                    <a:pt x="27918" y="228215"/>
                  </a:lnTo>
                  <a:lnTo>
                    <a:pt x="33981" y="281169"/>
                  </a:lnTo>
                  <a:lnTo>
                    <a:pt x="37330" y="296929"/>
                  </a:lnTo>
                  <a:lnTo>
                    <a:pt x="36585" y="296219"/>
                  </a:lnTo>
                  <a:lnTo>
                    <a:pt x="34919" y="292236"/>
                  </a:lnTo>
                  <a:lnTo>
                    <a:pt x="32573" y="264273"/>
                  </a:lnTo>
                  <a:lnTo>
                    <a:pt x="37468" y="231941"/>
                  </a:lnTo>
                  <a:lnTo>
                    <a:pt x="42526" y="223647"/>
                  </a:lnTo>
                  <a:lnTo>
                    <a:pt x="57505" y="211313"/>
                  </a:lnTo>
                  <a:lnTo>
                    <a:pt x="85669" y="197792"/>
                  </a:lnTo>
                  <a:lnTo>
                    <a:pt x="95717" y="197372"/>
                  </a:lnTo>
                  <a:lnTo>
                    <a:pt x="116241" y="203144"/>
                  </a:lnTo>
                  <a:lnTo>
                    <a:pt x="133941" y="216628"/>
                  </a:lnTo>
                  <a:lnTo>
                    <a:pt x="148437" y="234319"/>
                  </a:lnTo>
                  <a:lnTo>
                    <a:pt x="158779" y="253880"/>
                  </a:lnTo>
                  <a:lnTo>
                    <a:pt x="165589" y="290213"/>
                  </a:lnTo>
                  <a:lnTo>
                    <a:pt x="162017" y="325025"/>
                  </a:lnTo>
                  <a:lnTo>
                    <a:pt x="157145" y="333666"/>
                  </a:lnTo>
                  <a:lnTo>
                    <a:pt x="142372" y="346388"/>
                  </a:lnTo>
                  <a:lnTo>
                    <a:pt x="133519" y="349078"/>
                  </a:lnTo>
                  <a:lnTo>
                    <a:pt x="114324" y="348948"/>
                  </a:lnTo>
                  <a:lnTo>
                    <a:pt x="57761" y="327853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674860" y="1360275"/>
              <a:ext cx="157928" cy="202452"/>
            </a:xfrm>
            <a:custGeom>
              <a:avLst/>
              <a:gdLst/>
              <a:ahLst/>
              <a:cxnLst/>
              <a:rect l="0" t="0" r="0" b="0"/>
              <a:pathLst>
                <a:path w="157928" h="202452">
                  <a:moveTo>
                    <a:pt x="0" y="92657"/>
                  </a:moveTo>
                  <a:lnTo>
                    <a:pt x="42692" y="89538"/>
                  </a:lnTo>
                  <a:lnTo>
                    <a:pt x="62258" y="83082"/>
                  </a:lnTo>
                  <a:lnTo>
                    <a:pt x="101193" y="53254"/>
                  </a:lnTo>
                  <a:lnTo>
                    <a:pt x="104896" y="45331"/>
                  </a:lnTo>
                  <a:lnTo>
                    <a:pt x="105892" y="27170"/>
                  </a:lnTo>
                  <a:lnTo>
                    <a:pt x="99316" y="10519"/>
                  </a:lnTo>
                  <a:lnTo>
                    <a:pt x="94286" y="2804"/>
                  </a:lnTo>
                  <a:lnTo>
                    <a:pt x="87424" y="0"/>
                  </a:lnTo>
                  <a:lnTo>
                    <a:pt x="79339" y="470"/>
                  </a:lnTo>
                  <a:lnTo>
                    <a:pt x="41148" y="12446"/>
                  </a:lnTo>
                  <a:lnTo>
                    <a:pt x="33281" y="18126"/>
                  </a:lnTo>
                  <a:lnTo>
                    <a:pt x="21421" y="33796"/>
                  </a:lnTo>
                  <a:lnTo>
                    <a:pt x="13756" y="67938"/>
                  </a:lnTo>
                  <a:lnTo>
                    <a:pt x="12336" y="127462"/>
                  </a:lnTo>
                  <a:lnTo>
                    <a:pt x="20293" y="164191"/>
                  </a:lnTo>
                  <a:lnTo>
                    <a:pt x="30856" y="186451"/>
                  </a:lnTo>
                  <a:lnTo>
                    <a:pt x="39288" y="193791"/>
                  </a:lnTo>
                  <a:lnTo>
                    <a:pt x="61135" y="201946"/>
                  </a:lnTo>
                  <a:lnTo>
                    <a:pt x="83323" y="202451"/>
                  </a:lnTo>
                  <a:lnTo>
                    <a:pt x="141080" y="190005"/>
                  </a:lnTo>
                  <a:lnTo>
                    <a:pt x="157927" y="1874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3600746" y="1831958"/>
            <a:ext cx="4264691" cy="558012"/>
            <a:chOff x="3600746" y="1831958"/>
            <a:chExt cx="4264691" cy="558012"/>
          </a:xfrm>
        </p:grpSpPr>
        <p:sp>
          <p:nvSpPr>
            <p:cNvPr id="77" name="Freeform 76"/>
            <p:cNvSpPr/>
            <p:nvPr/>
          </p:nvSpPr>
          <p:spPr>
            <a:xfrm>
              <a:off x="3600746" y="2042528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88782" y="0"/>
                  </a:lnTo>
                  <a:lnTo>
                    <a:pt x="2697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822354" y="1831958"/>
              <a:ext cx="219101" cy="384160"/>
            </a:xfrm>
            <a:custGeom>
              <a:avLst/>
              <a:gdLst/>
              <a:ahLst/>
              <a:cxnLst/>
              <a:rect l="0" t="0" r="0" b="0"/>
              <a:pathLst>
                <a:path w="219101" h="384160">
                  <a:moveTo>
                    <a:pt x="31076" y="21057"/>
                  </a:moveTo>
                  <a:lnTo>
                    <a:pt x="19897" y="37825"/>
                  </a:lnTo>
                  <a:lnTo>
                    <a:pt x="10800" y="90573"/>
                  </a:lnTo>
                  <a:lnTo>
                    <a:pt x="2071" y="150386"/>
                  </a:lnTo>
                  <a:lnTo>
                    <a:pt x="0" y="212590"/>
                  </a:lnTo>
                  <a:lnTo>
                    <a:pt x="7996" y="269937"/>
                  </a:lnTo>
                  <a:lnTo>
                    <a:pt x="20841" y="326325"/>
                  </a:lnTo>
                  <a:lnTo>
                    <a:pt x="30036" y="352094"/>
                  </a:lnTo>
                  <a:lnTo>
                    <a:pt x="45822" y="371346"/>
                  </a:lnTo>
                  <a:lnTo>
                    <a:pt x="67655" y="381462"/>
                  </a:lnTo>
                  <a:lnTo>
                    <a:pt x="80029" y="384159"/>
                  </a:lnTo>
                  <a:lnTo>
                    <a:pt x="106255" y="380917"/>
                  </a:lnTo>
                  <a:lnTo>
                    <a:pt x="131169" y="370508"/>
                  </a:lnTo>
                  <a:lnTo>
                    <a:pt x="150041" y="354183"/>
                  </a:lnTo>
                  <a:lnTo>
                    <a:pt x="180160" y="301709"/>
                  </a:lnTo>
                  <a:lnTo>
                    <a:pt x="201294" y="242871"/>
                  </a:lnTo>
                  <a:lnTo>
                    <a:pt x="213052" y="192195"/>
                  </a:lnTo>
                  <a:lnTo>
                    <a:pt x="219100" y="131075"/>
                  </a:lnTo>
                  <a:lnTo>
                    <a:pt x="217175" y="73941"/>
                  </a:lnTo>
                  <a:lnTo>
                    <a:pt x="203762" y="15456"/>
                  </a:lnTo>
                  <a:lnTo>
                    <a:pt x="19953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105940" y="1979357"/>
              <a:ext cx="147714" cy="213519"/>
            </a:xfrm>
            <a:custGeom>
              <a:avLst/>
              <a:gdLst/>
              <a:ahLst/>
              <a:cxnLst/>
              <a:rect l="0" t="0" r="0" b="0"/>
              <a:pathLst>
                <a:path w="147714" h="213519">
                  <a:moveTo>
                    <a:pt x="115987" y="0"/>
                  </a:moveTo>
                  <a:lnTo>
                    <a:pt x="73295" y="3120"/>
                  </a:lnTo>
                  <a:lnTo>
                    <a:pt x="42116" y="14573"/>
                  </a:lnTo>
                  <a:lnTo>
                    <a:pt x="5729" y="39403"/>
                  </a:lnTo>
                  <a:lnTo>
                    <a:pt x="1537" y="47326"/>
                  </a:lnTo>
                  <a:lnTo>
                    <a:pt x="0" y="65487"/>
                  </a:lnTo>
                  <a:lnTo>
                    <a:pt x="3567" y="72904"/>
                  </a:lnTo>
                  <a:lnTo>
                    <a:pt x="16890" y="84265"/>
                  </a:lnTo>
                  <a:lnTo>
                    <a:pt x="72492" y="96494"/>
                  </a:lnTo>
                  <a:lnTo>
                    <a:pt x="115715" y="109138"/>
                  </a:lnTo>
                  <a:lnTo>
                    <a:pt x="133803" y="122205"/>
                  </a:lnTo>
                  <a:lnTo>
                    <a:pt x="141903" y="130603"/>
                  </a:lnTo>
                  <a:lnTo>
                    <a:pt x="146132" y="140881"/>
                  </a:lnTo>
                  <a:lnTo>
                    <a:pt x="147713" y="164779"/>
                  </a:lnTo>
                  <a:lnTo>
                    <a:pt x="141396" y="184759"/>
                  </a:lnTo>
                  <a:lnTo>
                    <a:pt x="136436" y="193363"/>
                  </a:lnTo>
                  <a:lnTo>
                    <a:pt x="121566" y="206042"/>
                  </a:lnTo>
                  <a:lnTo>
                    <a:pt x="112687" y="211061"/>
                  </a:lnTo>
                  <a:lnTo>
                    <a:pt x="87224" y="213518"/>
                  </a:lnTo>
                  <a:lnTo>
                    <a:pt x="49363" y="208324"/>
                  </a:lnTo>
                  <a:lnTo>
                    <a:pt x="21231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268013" y="2010259"/>
              <a:ext cx="143428" cy="186033"/>
            </a:xfrm>
            <a:custGeom>
              <a:avLst/>
              <a:gdLst/>
              <a:ahLst/>
              <a:cxnLst/>
              <a:rect l="0" t="0" r="0" b="0"/>
              <a:pathLst>
                <a:path w="143428" h="186033">
                  <a:moveTo>
                    <a:pt x="27613" y="84912"/>
                  </a:moveTo>
                  <a:lnTo>
                    <a:pt x="86230" y="84912"/>
                  </a:lnTo>
                  <a:lnTo>
                    <a:pt x="106698" y="78673"/>
                  </a:lnTo>
                  <a:lnTo>
                    <a:pt x="115431" y="73733"/>
                  </a:lnTo>
                  <a:lnTo>
                    <a:pt x="128255" y="58886"/>
                  </a:lnTo>
                  <a:lnTo>
                    <a:pt x="133312" y="50014"/>
                  </a:lnTo>
                  <a:lnTo>
                    <a:pt x="134344" y="41759"/>
                  </a:lnTo>
                  <a:lnTo>
                    <a:pt x="129251" y="26348"/>
                  </a:lnTo>
                  <a:lnTo>
                    <a:pt x="107642" y="4518"/>
                  </a:lnTo>
                  <a:lnTo>
                    <a:pt x="98513" y="900"/>
                  </a:lnTo>
                  <a:lnTo>
                    <a:pt x="79011" y="0"/>
                  </a:lnTo>
                  <a:lnTo>
                    <a:pt x="61766" y="6619"/>
                  </a:lnTo>
                  <a:lnTo>
                    <a:pt x="10216" y="50164"/>
                  </a:lnTo>
                  <a:lnTo>
                    <a:pt x="2334" y="70248"/>
                  </a:lnTo>
                  <a:lnTo>
                    <a:pt x="0" y="94772"/>
                  </a:lnTo>
                  <a:lnTo>
                    <a:pt x="2863" y="121270"/>
                  </a:lnTo>
                  <a:lnTo>
                    <a:pt x="11154" y="142405"/>
                  </a:lnTo>
                  <a:lnTo>
                    <a:pt x="35541" y="175037"/>
                  </a:lnTo>
                  <a:lnTo>
                    <a:pt x="55313" y="183459"/>
                  </a:lnTo>
                  <a:lnTo>
                    <a:pt x="78529" y="186032"/>
                  </a:lnTo>
                  <a:lnTo>
                    <a:pt x="118909" y="178152"/>
                  </a:lnTo>
                  <a:lnTo>
                    <a:pt x="143427" y="169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685831" y="1842487"/>
              <a:ext cx="20408" cy="379027"/>
            </a:xfrm>
            <a:custGeom>
              <a:avLst/>
              <a:gdLst/>
              <a:ahLst/>
              <a:cxnLst/>
              <a:rect l="0" t="0" r="0" b="0"/>
              <a:pathLst>
                <a:path w="20408" h="379027">
                  <a:moveTo>
                    <a:pt x="9878" y="0"/>
                  </a:moveTo>
                  <a:lnTo>
                    <a:pt x="1545" y="48930"/>
                  </a:lnTo>
                  <a:lnTo>
                    <a:pt x="0" y="99895"/>
                  </a:lnTo>
                  <a:lnTo>
                    <a:pt x="2662" y="156330"/>
                  </a:lnTo>
                  <a:lnTo>
                    <a:pt x="7741" y="213216"/>
                  </a:lnTo>
                  <a:lnTo>
                    <a:pt x="12365" y="268285"/>
                  </a:lnTo>
                  <a:lnTo>
                    <a:pt x="18819" y="328815"/>
                  </a:lnTo>
                  <a:lnTo>
                    <a:pt x="20407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740798" y="2034769"/>
              <a:ext cx="133897" cy="179060"/>
            </a:xfrm>
            <a:custGeom>
              <a:avLst/>
              <a:gdLst/>
              <a:ahLst/>
              <a:cxnLst/>
              <a:rect l="0" t="0" r="0" b="0"/>
              <a:pathLst>
                <a:path w="133897" h="179060">
                  <a:moveTo>
                    <a:pt x="18082" y="91987"/>
                  </a:moveTo>
                  <a:lnTo>
                    <a:pt x="71958" y="74029"/>
                  </a:lnTo>
                  <a:lnTo>
                    <a:pt x="92330" y="67238"/>
                  </a:lnTo>
                  <a:lnTo>
                    <a:pt x="106843" y="54081"/>
                  </a:lnTo>
                  <a:lnTo>
                    <a:pt x="112351" y="45660"/>
                  </a:lnTo>
                  <a:lnTo>
                    <a:pt x="113683" y="37705"/>
                  </a:lnTo>
                  <a:lnTo>
                    <a:pt x="112232" y="30063"/>
                  </a:lnTo>
                  <a:lnTo>
                    <a:pt x="108925" y="22628"/>
                  </a:lnTo>
                  <a:lnTo>
                    <a:pt x="95892" y="11248"/>
                  </a:lnTo>
                  <a:lnTo>
                    <a:pt x="77231" y="3461"/>
                  </a:lnTo>
                  <a:lnTo>
                    <a:pt x="53339" y="0"/>
                  </a:lnTo>
                  <a:lnTo>
                    <a:pt x="42757" y="3756"/>
                  </a:lnTo>
                  <a:lnTo>
                    <a:pt x="24759" y="20408"/>
                  </a:lnTo>
                  <a:lnTo>
                    <a:pt x="7063" y="50501"/>
                  </a:lnTo>
                  <a:lnTo>
                    <a:pt x="0" y="87234"/>
                  </a:lnTo>
                  <a:lnTo>
                    <a:pt x="9085" y="127754"/>
                  </a:lnTo>
                  <a:lnTo>
                    <a:pt x="26595" y="158217"/>
                  </a:lnTo>
                  <a:lnTo>
                    <a:pt x="42923" y="171335"/>
                  </a:lnTo>
                  <a:lnTo>
                    <a:pt x="52190" y="176471"/>
                  </a:lnTo>
                  <a:lnTo>
                    <a:pt x="71846" y="179059"/>
                  </a:lnTo>
                  <a:lnTo>
                    <a:pt x="92280" y="175139"/>
                  </a:lnTo>
                  <a:lnTo>
                    <a:pt x="133896" y="1551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958922" y="1905658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5589" y="164567"/>
                  </a:lnTo>
                  <a:lnTo>
                    <a:pt x="16789" y="225442"/>
                  </a:lnTo>
                  <a:lnTo>
                    <a:pt x="23333" y="280621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864165" y="2053057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47014" y="14654"/>
                  </a:lnTo>
                  <a:lnTo>
                    <a:pt x="90738" y="20962"/>
                  </a:lnTo>
                  <a:lnTo>
                    <a:pt x="40281" y="3225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148869" y="1905658"/>
              <a:ext cx="31153" cy="336913"/>
            </a:xfrm>
            <a:custGeom>
              <a:avLst/>
              <a:gdLst/>
              <a:ahLst/>
              <a:cxnLst/>
              <a:rect l="0" t="0" r="0" b="0"/>
              <a:pathLst>
                <a:path w="31153" h="336913">
                  <a:moveTo>
                    <a:pt x="10094" y="0"/>
                  </a:moveTo>
                  <a:lnTo>
                    <a:pt x="1761" y="37478"/>
                  </a:lnTo>
                  <a:lnTo>
                    <a:pt x="0" y="100079"/>
                  </a:lnTo>
                  <a:lnTo>
                    <a:pt x="6887" y="157159"/>
                  </a:lnTo>
                  <a:lnTo>
                    <a:pt x="12581" y="219213"/>
                  </a:lnTo>
                  <a:lnTo>
                    <a:pt x="19034" y="276878"/>
                  </a:lnTo>
                  <a:lnTo>
                    <a:pt x="31152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043150" y="2053057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35638" y="17958"/>
                  </a:lnTo>
                  <a:lnTo>
                    <a:pt x="91393" y="28546"/>
                  </a:lnTo>
                  <a:lnTo>
                    <a:pt x="37941" y="309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203969" y="2057594"/>
              <a:ext cx="123663" cy="170015"/>
            </a:xfrm>
            <a:custGeom>
              <a:avLst/>
              <a:gdLst/>
              <a:ahLst/>
              <a:cxnLst/>
              <a:rect l="0" t="0" r="0" b="0"/>
              <a:pathLst>
                <a:path w="123663" h="170015">
                  <a:moveTo>
                    <a:pt x="18165" y="100748"/>
                  </a:moveTo>
                  <a:lnTo>
                    <a:pt x="72040" y="82789"/>
                  </a:lnTo>
                  <a:lnTo>
                    <a:pt x="101589" y="71380"/>
                  </a:lnTo>
                  <a:lnTo>
                    <a:pt x="118023" y="60009"/>
                  </a:lnTo>
                  <a:lnTo>
                    <a:pt x="122172" y="52532"/>
                  </a:lnTo>
                  <a:lnTo>
                    <a:pt x="123662" y="34865"/>
                  </a:lnTo>
                  <a:lnTo>
                    <a:pt x="117305" y="18434"/>
                  </a:lnTo>
                  <a:lnTo>
                    <a:pt x="112335" y="10777"/>
                  </a:lnTo>
                  <a:lnTo>
                    <a:pt x="104341" y="5672"/>
                  </a:lnTo>
                  <a:lnTo>
                    <a:pt x="82982" y="0"/>
                  </a:lnTo>
                  <a:lnTo>
                    <a:pt x="61011" y="3718"/>
                  </a:lnTo>
                  <a:lnTo>
                    <a:pt x="40717" y="14340"/>
                  </a:lnTo>
                  <a:lnTo>
                    <a:pt x="23899" y="30758"/>
                  </a:lnTo>
                  <a:lnTo>
                    <a:pt x="6866" y="59733"/>
                  </a:lnTo>
                  <a:lnTo>
                    <a:pt x="0" y="96134"/>
                  </a:lnTo>
                  <a:lnTo>
                    <a:pt x="4632" y="119754"/>
                  </a:lnTo>
                  <a:lnTo>
                    <a:pt x="20395" y="149663"/>
                  </a:lnTo>
                  <a:lnTo>
                    <a:pt x="26671" y="157924"/>
                  </a:lnTo>
                  <a:lnTo>
                    <a:pt x="46122" y="167104"/>
                  </a:lnTo>
                  <a:lnTo>
                    <a:pt x="69195" y="170014"/>
                  </a:lnTo>
                  <a:lnTo>
                    <a:pt x="99576" y="165074"/>
                  </a:lnTo>
                  <a:lnTo>
                    <a:pt x="123450" y="1533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369533" y="2042528"/>
              <a:ext cx="105286" cy="192156"/>
            </a:xfrm>
            <a:custGeom>
              <a:avLst/>
              <a:gdLst/>
              <a:ahLst/>
              <a:cxnLst/>
              <a:rect l="0" t="0" r="0" b="0"/>
              <a:pathLst>
                <a:path w="105286" h="192156">
                  <a:moveTo>
                    <a:pt x="0" y="73699"/>
                  </a:moveTo>
                  <a:lnTo>
                    <a:pt x="17959" y="128744"/>
                  </a:lnTo>
                  <a:lnTo>
                    <a:pt x="36301" y="192155"/>
                  </a:lnTo>
                  <a:lnTo>
                    <a:pt x="8119" y="130152"/>
                  </a:lnTo>
                  <a:lnTo>
                    <a:pt x="2406" y="90296"/>
                  </a:lnTo>
                  <a:lnTo>
                    <a:pt x="6302" y="54441"/>
                  </a:lnTo>
                  <a:lnTo>
                    <a:pt x="14890" y="35504"/>
                  </a:lnTo>
                  <a:lnTo>
                    <a:pt x="20455" y="27179"/>
                  </a:lnTo>
                  <a:lnTo>
                    <a:pt x="39117" y="14809"/>
                  </a:lnTo>
                  <a:lnTo>
                    <a:pt x="72812" y="438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516933" y="2054520"/>
              <a:ext cx="141129" cy="190406"/>
            </a:xfrm>
            <a:custGeom>
              <a:avLst/>
              <a:gdLst/>
              <a:ahLst/>
              <a:cxnLst/>
              <a:rect l="0" t="0" r="0" b="0"/>
              <a:pathLst>
                <a:path w="141129" h="190406">
                  <a:moveTo>
                    <a:pt x="115813" y="9065"/>
                  </a:moveTo>
                  <a:lnTo>
                    <a:pt x="78335" y="732"/>
                  </a:lnTo>
                  <a:lnTo>
                    <a:pt x="66261" y="0"/>
                  </a:lnTo>
                  <a:lnTo>
                    <a:pt x="46607" y="5426"/>
                  </a:lnTo>
                  <a:lnTo>
                    <a:pt x="38090" y="10149"/>
                  </a:lnTo>
                  <a:lnTo>
                    <a:pt x="32412" y="17976"/>
                  </a:lnTo>
                  <a:lnTo>
                    <a:pt x="26103" y="39152"/>
                  </a:lnTo>
                  <a:lnTo>
                    <a:pt x="26761" y="49010"/>
                  </a:lnTo>
                  <a:lnTo>
                    <a:pt x="33730" y="66203"/>
                  </a:lnTo>
                  <a:lnTo>
                    <a:pt x="41204" y="71723"/>
                  </a:lnTo>
                  <a:lnTo>
                    <a:pt x="94405" y="86900"/>
                  </a:lnTo>
                  <a:lnTo>
                    <a:pt x="126238" y="102577"/>
                  </a:lnTo>
                  <a:lnTo>
                    <a:pt x="133291" y="111181"/>
                  </a:lnTo>
                  <a:lnTo>
                    <a:pt x="141128" y="133219"/>
                  </a:lnTo>
                  <a:lnTo>
                    <a:pt x="139951" y="166344"/>
                  </a:lnTo>
                  <a:lnTo>
                    <a:pt x="134245" y="174749"/>
                  </a:lnTo>
                  <a:lnTo>
                    <a:pt x="115426" y="187207"/>
                  </a:lnTo>
                  <a:lnTo>
                    <a:pt x="91464" y="190405"/>
                  </a:lnTo>
                  <a:lnTo>
                    <a:pt x="37954" y="182926"/>
                  </a:lnTo>
                  <a:lnTo>
                    <a:pt x="0" y="1669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934908" y="2072293"/>
              <a:ext cx="192678" cy="212391"/>
            </a:xfrm>
            <a:custGeom>
              <a:avLst/>
              <a:gdLst/>
              <a:ahLst/>
              <a:cxnLst/>
              <a:rect l="0" t="0" r="0" b="0"/>
              <a:pathLst>
                <a:path w="192678" h="212391">
                  <a:moveTo>
                    <a:pt x="140035" y="86049"/>
                  </a:moveTo>
                  <a:lnTo>
                    <a:pt x="105706" y="25176"/>
                  </a:lnTo>
                  <a:lnTo>
                    <a:pt x="92022" y="11031"/>
                  </a:lnTo>
                  <a:lnTo>
                    <a:pt x="74242" y="845"/>
                  </a:lnTo>
                  <a:lnTo>
                    <a:pt x="64587" y="0"/>
                  </a:lnTo>
                  <a:lnTo>
                    <a:pt x="44501" y="5301"/>
                  </a:lnTo>
                  <a:lnTo>
                    <a:pt x="30115" y="18575"/>
                  </a:lnTo>
                  <a:lnTo>
                    <a:pt x="15439" y="48899"/>
                  </a:lnTo>
                  <a:lnTo>
                    <a:pt x="0" y="101067"/>
                  </a:lnTo>
                  <a:lnTo>
                    <a:pt x="407" y="136902"/>
                  </a:lnTo>
                  <a:lnTo>
                    <a:pt x="7937" y="169746"/>
                  </a:lnTo>
                  <a:lnTo>
                    <a:pt x="23165" y="196116"/>
                  </a:lnTo>
                  <a:lnTo>
                    <a:pt x="30536" y="199201"/>
                  </a:lnTo>
                  <a:lnTo>
                    <a:pt x="38960" y="198918"/>
                  </a:lnTo>
                  <a:lnTo>
                    <a:pt x="67582" y="187342"/>
                  </a:lnTo>
                  <a:lnTo>
                    <a:pt x="77695" y="181653"/>
                  </a:lnTo>
                  <a:lnTo>
                    <a:pt x="92051" y="162855"/>
                  </a:lnTo>
                  <a:lnTo>
                    <a:pt x="101161" y="138902"/>
                  </a:lnTo>
                  <a:lnTo>
                    <a:pt x="105210" y="112659"/>
                  </a:lnTo>
                  <a:lnTo>
                    <a:pt x="107460" y="108468"/>
                  </a:lnTo>
                  <a:lnTo>
                    <a:pt x="110129" y="110354"/>
                  </a:lnTo>
                  <a:lnTo>
                    <a:pt x="138703" y="171083"/>
                  </a:lnTo>
                  <a:lnTo>
                    <a:pt x="158228" y="196512"/>
                  </a:lnTo>
                  <a:lnTo>
                    <a:pt x="171907" y="205333"/>
                  </a:lnTo>
                  <a:lnTo>
                    <a:pt x="192677" y="2123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127585" y="2133575"/>
              <a:ext cx="138666" cy="170947"/>
            </a:xfrm>
            <a:custGeom>
              <a:avLst/>
              <a:gdLst/>
              <a:ahLst/>
              <a:cxnLst/>
              <a:rect l="0" t="0" r="0" b="0"/>
              <a:pathLst>
                <a:path w="138666" h="170947">
                  <a:moveTo>
                    <a:pt x="0" y="35295"/>
                  </a:moveTo>
                  <a:lnTo>
                    <a:pt x="1" y="93912"/>
                  </a:lnTo>
                  <a:lnTo>
                    <a:pt x="8333" y="153628"/>
                  </a:lnTo>
                  <a:lnTo>
                    <a:pt x="9553" y="170946"/>
                  </a:lnTo>
                  <a:lnTo>
                    <a:pt x="10443" y="119845"/>
                  </a:lnTo>
                  <a:lnTo>
                    <a:pt x="13632" y="66251"/>
                  </a:lnTo>
                  <a:lnTo>
                    <a:pt x="25180" y="16193"/>
                  </a:lnTo>
                  <a:lnTo>
                    <a:pt x="31994" y="8523"/>
                  </a:lnTo>
                  <a:lnTo>
                    <a:pt x="52044" y="0"/>
                  </a:lnTo>
                  <a:lnTo>
                    <a:pt x="61603" y="66"/>
                  </a:lnTo>
                  <a:lnTo>
                    <a:pt x="78462" y="6380"/>
                  </a:lnTo>
                  <a:lnTo>
                    <a:pt x="101107" y="28677"/>
                  </a:lnTo>
                  <a:lnTo>
                    <a:pt x="134766" y="88281"/>
                  </a:lnTo>
                  <a:lnTo>
                    <a:pt x="138665" y="109147"/>
                  </a:lnTo>
                  <a:lnTo>
                    <a:pt x="136871" y="1405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319801" y="1946079"/>
              <a:ext cx="123640" cy="378879"/>
            </a:xfrm>
            <a:custGeom>
              <a:avLst/>
              <a:gdLst/>
              <a:ahLst/>
              <a:cxnLst/>
              <a:rect l="0" t="0" r="0" b="0"/>
              <a:pathLst>
                <a:path w="123640" h="378879">
                  <a:moveTo>
                    <a:pt x="60468" y="264905"/>
                  </a:moveTo>
                  <a:lnTo>
                    <a:pt x="77236" y="253727"/>
                  </a:lnTo>
                  <a:lnTo>
                    <a:pt x="81005" y="246924"/>
                  </a:lnTo>
                  <a:lnTo>
                    <a:pt x="82074" y="230008"/>
                  </a:lnTo>
                  <a:lnTo>
                    <a:pt x="78381" y="222923"/>
                  </a:lnTo>
                  <a:lnTo>
                    <a:pt x="64920" y="211931"/>
                  </a:lnTo>
                  <a:lnTo>
                    <a:pt x="57587" y="210872"/>
                  </a:lnTo>
                  <a:lnTo>
                    <a:pt x="50359" y="212505"/>
                  </a:lnTo>
                  <a:lnTo>
                    <a:pt x="29006" y="225982"/>
                  </a:lnTo>
                  <a:lnTo>
                    <a:pt x="16070" y="239417"/>
                  </a:lnTo>
                  <a:lnTo>
                    <a:pt x="6420" y="257087"/>
                  </a:lnTo>
                  <a:lnTo>
                    <a:pt x="0" y="292354"/>
                  </a:lnTo>
                  <a:lnTo>
                    <a:pt x="3687" y="332440"/>
                  </a:lnTo>
                  <a:lnTo>
                    <a:pt x="17778" y="368364"/>
                  </a:lnTo>
                  <a:lnTo>
                    <a:pt x="24989" y="374821"/>
                  </a:lnTo>
                  <a:lnTo>
                    <a:pt x="33306" y="377957"/>
                  </a:lnTo>
                  <a:lnTo>
                    <a:pt x="42360" y="378878"/>
                  </a:lnTo>
                  <a:lnTo>
                    <a:pt x="49566" y="375982"/>
                  </a:lnTo>
                  <a:lnTo>
                    <a:pt x="60692" y="363406"/>
                  </a:lnTo>
                  <a:lnTo>
                    <a:pt x="81092" y="308321"/>
                  </a:lnTo>
                  <a:lnTo>
                    <a:pt x="88806" y="269580"/>
                  </a:lnTo>
                  <a:lnTo>
                    <a:pt x="91091" y="217937"/>
                  </a:lnTo>
                  <a:lnTo>
                    <a:pt x="88649" y="161301"/>
                  </a:lnTo>
                  <a:lnTo>
                    <a:pt x="83636" y="107476"/>
                  </a:lnTo>
                  <a:lnTo>
                    <a:pt x="79031" y="57602"/>
                  </a:lnTo>
                  <a:lnTo>
                    <a:pt x="66994" y="4418"/>
                  </a:lnTo>
                  <a:lnTo>
                    <a:pt x="63649" y="0"/>
                  </a:lnTo>
                  <a:lnTo>
                    <a:pt x="60249" y="564"/>
                  </a:lnTo>
                  <a:lnTo>
                    <a:pt x="56813" y="4450"/>
                  </a:lnTo>
                  <a:lnTo>
                    <a:pt x="51976" y="32275"/>
                  </a:lnTo>
                  <a:lnTo>
                    <a:pt x="51512" y="92005"/>
                  </a:lnTo>
                  <a:lnTo>
                    <a:pt x="58465" y="141666"/>
                  </a:lnTo>
                  <a:lnTo>
                    <a:pt x="71294" y="200960"/>
                  </a:lnTo>
                  <a:lnTo>
                    <a:pt x="88583" y="263417"/>
                  </a:lnTo>
                  <a:lnTo>
                    <a:pt x="95581" y="285301"/>
                  </a:lnTo>
                  <a:lnTo>
                    <a:pt x="100254" y="292540"/>
                  </a:lnTo>
                  <a:lnTo>
                    <a:pt x="105709" y="297366"/>
                  </a:lnTo>
                  <a:lnTo>
                    <a:pt x="123639" y="3070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640257" y="2144003"/>
              <a:ext cx="129567" cy="172267"/>
            </a:xfrm>
            <a:custGeom>
              <a:avLst/>
              <a:gdLst/>
              <a:ahLst/>
              <a:cxnLst/>
              <a:rect l="0" t="0" r="0" b="0"/>
              <a:pathLst>
                <a:path w="129567" h="172267">
                  <a:moveTo>
                    <a:pt x="3225" y="56452"/>
                  </a:moveTo>
                  <a:lnTo>
                    <a:pt x="6345" y="105383"/>
                  </a:lnTo>
                  <a:lnTo>
                    <a:pt x="17673" y="163372"/>
                  </a:lnTo>
                  <a:lnTo>
                    <a:pt x="15197" y="162827"/>
                  </a:lnTo>
                  <a:lnTo>
                    <a:pt x="11205" y="158954"/>
                  </a:lnTo>
                  <a:lnTo>
                    <a:pt x="0" y="125558"/>
                  </a:lnTo>
                  <a:lnTo>
                    <a:pt x="450" y="89796"/>
                  </a:lnTo>
                  <a:lnTo>
                    <a:pt x="14312" y="27294"/>
                  </a:lnTo>
                  <a:lnTo>
                    <a:pt x="17635" y="15956"/>
                  </a:lnTo>
                  <a:lnTo>
                    <a:pt x="24529" y="8398"/>
                  </a:lnTo>
                  <a:lnTo>
                    <a:pt x="44669" y="0"/>
                  </a:lnTo>
                  <a:lnTo>
                    <a:pt x="54251" y="1270"/>
                  </a:lnTo>
                  <a:lnTo>
                    <a:pt x="71137" y="12040"/>
                  </a:lnTo>
                  <a:lnTo>
                    <a:pt x="93797" y="37834"/>
                  </a:lnTo>
                  <a:lnTo>
                    <a:pt x="121872" y="98781"/>
                  </a:lnTo>
                  <a:lnTo>
                    <a:pt x="128553" y="153331"/>
                  </a:lnTo>
                  <a:lnTo>
                    <a:pt x="129566" y="1722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825759" y="2168870"/>
              <a:ext cx="117361" cy="158237"/>
            </a:xfrm>
            <a:custGeom>
              <a:avLst/>
              <a:gdLst/>
              <a:ahLst/>
              <a:cxnLst/>
              <a:rect l="0" t="0" r="0" b="0"/>
              <a:pathLst>
                <a:path w="117361" h="158237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11490" y="134702"/>
                  </a:lnTo>
                  <a:lnTo>
                    <a:pt x="17091" y="143614"/>
                  </a:lnTo>
                  <a:lnTo>
                    <a:pt x="32672" y="156635"/>
                  </a:lnTo>
                  <a:lnTo>
                    <a:pt x="41741" y="158236"/>
                  </a:lnTo>
                  <a:lnTo>
                    <a:pt x="61176" y="153775"/>
                  </a:lnTo>
                  <a:lnTo>
                    <a:pt x="86259" y="138110"/>
                  </a:lnTo>
                  <a:lnTo>
                    <a:pt x="98119" y="122213"/>
                  </a:lnTo>
                  <a:lnTo>
                    <a:pt x="106120" y="102280"/>
                  </a:lnTo>
                  <a:lnTo>
                    <a:pt x="117267" y="43336"/>
                  </a:lnTo>
                  <a:lnTo>
                    <a:pt x="117360" y="24720"/>
                  </a:lnTo>
                  <a:lnTo>
                    <a:pt x="11252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990922" y="2185249"/>
              <a:ext cx="221100" cy="194192"/>
            </a:xfrm>
            <a:custGeom>
              <a:avLst/>
              <a:gdLst/>
              <a:ahLst/>
              <a:cxnLst/>
              <a:rect l="0" t="0" r="0" b="0"/>
              <a:pathLst>
                <a:path w="221100" h="194192">
                  <a:moveTo>
                    <a:pt x="0" y="25735"/>
                  </a:moveTo>
                  <a:lnTo>
                    <a:pt x="8333" y="63213"/>
                  </a:lnTo>
                  <a:lnTo>
                    <a:pt x="15685" y="114636"/>
                  </a:lnTo>
                  <a:lnTo>
                    <a:pt x="25054" y="155931"/>
                  </a:lnTo>
                  <a:lnTo>
                    <a:pt x="27231" y="159326"/>
                  </a:lnTo>
                  <a:lnTo>
                    <a:pt x="28682" y="155740"/>
                  </a:lnTo>
                  <a:lnTo>
                    <a:pt x="30033" y="101823"/>
                  </a:lnTo>
                  <a:lnTo>
                    <a:pt x="25407" y="67387"/>
                  </a:lnTo>
                  <a:lnTo>
                    <a:pt x="28059" y="41517"/>
                  </a:lnTo>
                  <a:lnTo>
                    <a:pt x="32744" y="33917"/>
                  </a:lnTo>
                  <a:lnTo>
                    <a:pt x="39376" y="30020"/>
                  </a:lnTo>
                  <a:lnTo>
                    <a:pt x="47308" y="28592"/>
                  </a:lnTo>
                  <a:lnTo>
                    <a:pt x="53765" y="31149"/>
                  </a:lnTo>
                  <a:lnTo>
                    <a:pt x="64060" y="43349"/>
                  </a:lnTo>
                  <a:lnTo>
                    <a:pt x="82022" y="75538"/>
                  </a:lnTo>
                  <a:lnTo>
                    <a:pt x="87437" y="79994"/>
                  </a:lnTo>
                  <a:lnTo>
                    <a:pt x="92216" y="79455"/>
                  </a:lnTo>
                  <a:lnTo>
                    <a:pt x="96573" y="75586"/>
                  </a:lnTo>
                  <a:lnTo>
                    <a:pt x="101412" y="55690"/>
                  </a:lnTo>
                  <a:lnTo>
                    <a:pt x="105903" y="29690"/>
                  </a:lnTo>
                  <a:lnTo>
                    <a:pt x="115698" y="6436"/>
                  </a:lnTo>
                  <a:lnTo>
                    <a:pt x="122756" y="1171"/>
                  </a:lnTo>
                  <a:lnTo>
                    <a:pt x="130970" y="0"/>
                  </a:lnTo>
                  <a:lnTo>
                    <a:pt x="139955" y="1559"/>
                  </a:lnTo>
                  <a:lnTo>
                    <a:pt x="156179" y="12651"/>
                  </a:lnTo>
                  <a:lnTo>
                    <a:pt x="170019" y="30448"/>
                  </a:lnTo>
                  <a:lnTo>
                    <a:pt x="197893" y="93498"/>
                  </a:lnTo>
                  <a:lnTo>
                    <a:pt x="209236" y="147612"/>
                  </a:lnTo>
                  <a:lnTo>
                    <a:pt x="221099" y="1941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205955" y="1989886"/>
              <a:ext cx="170191" cy="387206"/>
            </a:xfrm>
            <a:custGeom>
              <a:avLst/>
              <a:gdLst/>
              <a:ahLst/>
              <a:cxnLst/>
              <a:rect l="0" t="0" r="0" b="0"/>
              <a:pathLst>
                <a:path w="170191" h="387206">
                  <a:moveTo>
                    <a:pt x="6066" y="0"/>
                  </a:moveTo>
                  <a:lnTo>
                    <a:pt x="0" y="34791"/>
                  </a:lnTo>
                  <a:lnTo>
                    <a:pt x="4918" y="81408"/>
                  </a:lnTo>
                  <a:lnTo>
                    <a:pt x="12615" y="137984"/>
                  </a:lnTo>
                  <a:lnTo>
                    <a:pt x="16585" y="192312"/>
                  </a:lnTo>
                  <a:lnTo>
                    <a:pt x="24650" y="243115"/>
                  </a:lnTo>
                  <a:lnTo>
                    <a:pt x="34737" y="296027"/>
                  </a:lnTo>
                  <a:lnTo>
                    <a:pt x="33668" y="334156"/>
                  </a:lnTo>
                  <a:lnTo>
                    <a:pt x="31486" y="345603"/>
                  </a:lnTo>
                  <a:lnTo>
                    <a:pt x="30032" y="347385"/>
                  </a:lnTo>
                  <a:lnTo>
                    <a:pt x="27505" y="298805"/>
                  </a:lnTo>
                  <a:lnTo>
                    <a:pt x="32825" y="264399"/>
                  </a:lnTo>
                  <a:lnTo>
                    <a:pt x="44865" y="245802"/>
                  </a:lnTo>
                  <a:lnTo>
                    <a:pt x="52989" y="237568"/>
                  </a:lnTo>
                  <a:lnTo>
                    <a:pt x="61914" y="233248"/>
                  </a:lnTo>
                  <a:lnTo>
                    <a:pt x="81190" y="231567"/>
                  </a:lnTo>
                  <a:lnTo>
                    <a:pt x="111772" y="242787"/>
                  </a:lnTo>
                  <a:lnTo>
                    <a:pt x="137471" y="260930"/>
                  </a:lnTo>
                  <a:lnTo>
                    <a:pt x="159904" y="286712"/>
                  </a:lnTo>
                  <a:lnTo>
                    <a:pt x="168025" y="309531"/>
                  </a:lnTo>
                  <a:lnTo>
                    <a:pt x="170190" y="322168"/>
                  </a:lnTo>
                  <a:lnTo>
                    <a:pt x="166357" y="342447"/>
                  </a:lnTo>
                  <a:lnTo>
                    <a:pt x="162060" y="351130"/>
                  </a:lnTo>
                  <a:lnTo>
                    <a:pt x="147925" y="363898"/>
                  </a:lnTo>
                  <a:lnTo>
                    <a:pt x="110256" y="381626"/>
                  </a:lnTo>
                  <a:lnTo>
                    <a:pt x="73852" y="387205"/>
                  </a:lnTo>
                  <a:lnTo>
                    <a:pt x="53350" y="382271"/>
                  </a:lnTo>
                  <a:lnTo>
                    <a:pt x="27122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372930" y="2166318"/>
              <a:ext cx="123445" cy="197739"/>
            </a:xfrm>
            <a:custGeom>
              <a:avLst/>
              <a:gdLst/>
              <a:ahLst/>
              <a:cxnLst/>
              <a:rect l="0" t="0" r="0" b="0"/>
              <a:pathLst>
                <a:path w="123445" h="197739">
                  <a:moveTo>
                    <a:pt x="7546" y="107837"/>
                  </a:moveTo>
                  <a:lnTo>
                    <a:pt x="45024" y="99504"/>
                  </a:lnTo>
                  <a:lnTo>
                    <a:pt x="90859" y="92153"/>
                  </a:lnTo>
                  <a:lnTo>
                    <a:pt x="117499" y="77194"/>
                  </a:lnTo>
                  <a:lnTo>
                    <a:pt x="121793" y="69861"/>
                  </a:lnTo>
                  <a:lnTo>
                    <a:pt x="123444" y="52354"/>
                  </a:lnTo>
                  <a:lnTo>
                    <a:pt x="112206" y="22767"/>
                  </a:lnTo>
                  <a:lnTo>
                    <a:pt x="97346" y="8417"/>
                  </a:lnTo>
                  <a:lnTo>
                    <a:pt x="88470" y="2953"/>
                  </a:lnTo>
                  <a:lnTo>
                    <a:pt x="66129" y="0"/>
                  </a:lnTo>
                  <a:lnTo>
                    <a:pt x="42942" y="3758"/>
                  </a:lnTo>
                  <a:lnTo>
                    <a:pt x="24837" y="13226"/>
                  </a:lnTo>
                  <a:lnTo>
                    <a:pt x="12112" y="31473"/>
                  </a:lnTo>
                  <a:lnTo>
                    <a:pt x="3726" y="56350"/>
                  </a:lnTo>
                  <a:lnTo>
                    <a:pt x="0" y="86903"/>
                  </a:lnTo>
                  <a:lnTo>
                    <a:pt x="4582" y="113741"/>
                  </a:lnTo>
                  <a:lnTo>
                    <a:pt x="25874" y="169229"/>
                  </a:lnTo>
                  <a:lnTo>
                    <a:pt x="37529" y="186205"/>
                  </a:lnTo>
                  <a:lnTo>
                    <a:pt x="46252" y="191668"/>
                  </a:lnTo>
                  <a:lnTo>
                    <a:pt x="68422" y="197738"/>
                  </a:lnTo>
                  <a:lnTo>
                    <a:pt x="78546" y="197017"/>
                  </a:lnTo>
                  <a:lnTo>
                    <a:pt x="96034" y="189976"/>
                  </a:lnTo>
                  <a:lnTo>
                    <a:pt x="105366" y="182168"/>
                  </a:lnTo>
                  <a:lnTo>
                    <a:pt x="112831" y="1710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523126" y="2147813"/>
              <a:ext cx="99507" cy="201515"/>
            </a:xfrm>
            <a:custGeom>
              <a:avLst/>
              <a:gdLst/>
              <a:ahLst/>
              <a:cxnLst/>
              <a:rect l="0" t="0" r="0" b="0"/>
              <a:pathLst>
                <a:path w="99507" h="201515">
                  <a:moveTo>
                    <a:pt x="15278" y="84228"/>
                  </a:moveTo>
                  <a:lnTo>
                    <a:pt x="9689" y="100996"/>
                  </a:lnTo>
                  <a:lnTo>
                    <a:pt x="10064" y="118586"/>
                  </a:lnTo>
                  <a:lnTo>
                    <a:pt x="22997" y="176057"/>
                  </a:lnTo>
                  <a:lnTo>
                    <a:pt x="30693" y="201514"/>
                  </a:lnTo>
                  <a:lnTo>
                    <a:pt x="14742" y="143236"/>
                  </a:lnTo>
                  <a:lnTo>
                    <a:pt x="0" y="85066"/>
                  </a:lnTo>
                  <a:lnTo>
                    <a:pt x="1858" y="63544"/>
                  </a:lnTo>
                  <a:lnTo>
                    <a:pt x="9704" y="45399"/>
                  </a:lnTo>
                  <a:lnTo>
                    <a:pt x="15072" y="37285"/>
                  </a:lnTo>
                  <a:lnTo>
                    <a:pt x="30394" y="25150"/>
                  </a:lnTo>
                  <a:lnTo>
                    <a:pt x="76713" y="5218"/>
                  </a:lnTo>
                  <a:lnTo>
                    <a:pt x="9950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706860" y="2163281"/>
              <a:ext cx="158577" cy="226689"/>
            </a:xfrm>
            <a:custGeom>
              <a:avLst/>
              <a:gdLst/>
              <a:ahLst/>
              <a:cxnLst/>
              <a:rect l="0" t="0" r="0" b="0"/>
              <a:pathLst>
                <a:path w="158577" h="226689">
                  <a:moveTo>
                    <a:pt x="94756" y="5589"/>
                  </a:moveTo>
                  <a:lnTo>
                    <a:pt x="77988" y="0"/>
                  </a:lnTo>
                  <a:lnTo>
                    <a:pt x="60398" y="375"/>
                  </a:lnTo>
                  <a:lnTo>
                    <a:pt x="42052" y="5612"/>
                  </a:lnTo>
                  <a:lnTo>
                    <a:pt x="26098" y="15738"/>
                  </a:lnTo>
                  <a:lnTo>
                    <a:pt x="3963" y="40181"/>
                  </a:lnTo>
                  <a:lnTo>
                    <a:pt x="1472" y="49708"/>
                  </a:lnTo>
                  <a:lnTo>
                    <a:pt x="4943" y="69651"/>
                  </a:lnTo>
                  <a:lnTo>
                    <a:pt x="11485" y="77543"/>
                  </a:lnTo>
                  <a:lnTo>
                    <a:pt x="31231" y="89431"/>
                  </a:lnTo>
                  <a:lnTo>
                    <a:pt x="92515" y="105147"/>
                  </a:lnTo>
                  <a:lnTo>
                    <a:pt x="136427" y="129370"/>
                  </a:lnTo>
                  <a:lnTo>
                    <a:pt x="151491" y="146001"/>
                  </a:lnTo>
                  <a:lnTo>
                    <a:pt x="157146" y="155349"/>
                  </a:lnTo>
                  <a:lnTo>
                    <a:pt x="158576" y="165090"/>
                  </a:lnTo>
                  <a:lnTo>
                    <a:pt x="153926" y="185273"/>
                  </a:lnTo>
                  <a:lnTo>
                    <a:pt x="147071" y="192059"/>
                  </a:lnTo>
                  <a:lnTo>
                    <a:pt x="94945" y="209433"/>
                  </a:lnTo>
                  <a:lnTo>
                    <a:pt x="39378" y="216000"/>
                  </a:lnTo>
                  <a:lnTo>
                    <a:pt x="0" y="2266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8222757" y="1916186"/>
            <a:ext cx="371362" cy="410613"/>
            <a:chOff x="8222757" y="1916186"/>
            <a:chExt cx="371362" cy="410613"/>
          </a:xfrm>
        </p:grpSpPr>
        <p:sp>
          <p:nvSpPr>
            <p:cNvPr id="101" name="Freeform 100"/>
            <p:cNvSpPr/>
            <p:nvPr/>
          </p:nvSpPr>
          <p:spPr>
            <a:xfrm>
              <a:off x="8338592" y="1916186"/>
              <a:ext cx="21035" cy="410613"/>
            </a:xfrm>
            <a:custGeom>
              <a:avLst/>
              <a:gdLst/>
              <a:ahLst/>
              <a:cxnLst/>
              <a:rect l="0" t="0" r="0" b="0"/>
              <a:pathLst>
                <a:path w="21035" h="410613">
                  <a:moveTo>
                    <a:pt x="21034" y="0"/>
                  </a:moveTo>
                  <a:lnTo>
                    <a:pt x="9856" y="16768"/>
                  </a:lnTo>
                  <a:lnTo>
                    <a:pt x="2905" y="55141"/>
                  </a:lnTo>
                  <a:lnTo>
                    <a:pt x="844" y="109145"/>
                  </a:lnTo>
                  <a:lnTo>
                    <a:pt x="234" y="169600"/>
                  </a:lnTo>
                  <a:lnTo>
                    <a:pt x="54" y="220788"/>
                  </a:lnTo>
                  <a:lnTo>
                    <a:pt x="0" y="271179"/>
                  </a:lnTo>
                  <a:lnTo>
                    <a:pt x="5573" y="323155"/>
                  </a:lnTo>
                  <a:lnTo>
                    <a:pt x="9532" y="381204"/>
                  </a:lnTo>
                  <a:lnTo>
                    <a:pt x="10506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222757" y="2053057"/>
              <a:ext cx="221099" cy="84229"/>
            </a:xfrm>
            <a:custGeom>
              <a:avLst/>
              <a:gdLst/>
              <a:ahLst/>
              <a:cxnLst/>
              <a:rect l="0" t="0" r="0" b="0"/>
              <a:pathLst>
                <a:path w="221099" h="84229">
                  <a:moveTo>
                    <a:pt x="221098" y="0"/>
                  </a:moveTo>
                  <a:lnTo>
                    <a:pt x="157670" y="27511"/>
                  </a:lnTo>
                  <a:lnTo>
                    <a:pt x="99661" y="45549"/>
                  </a:lnTo>
                  <a:lnTo>
                    <a:pt x="46375" y="6688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430214" y="2137285"/>
              <a:ext cx="163905" cy="174231"/>
            </a:xfrm>
            <a:custGeom>
              <a:avLst/>
              <a:gdLst/>
              <a:ahLst/>
              <a:cxnLst/>
              <a:rect l="0" t="0" r="0" b="0"/>
              <a:pathLst>
                <a:path w="163905" h="174231">
                  <a:moveTo>
                    <a:pt x="118926" y="42114"/>
                  </a:moveTo>
                  <a:lnTo>
                    <a:pt x="102158" y="30935"/>
                  </a:lnTo>
                  <a:lnTo>
                    <a:pt x="84567" y="28567"/>
                  </a:lnTo>
                  <a:lnTo>
                    <a:pt x="44678" y="36578"/>
                  </a:lnTo>
                  <a:lnTo>
                    <a:pt x="19068" y="51652"/>
                  </a:lnTo>
                  <a:lnTo>
                    <a:pt x="7084" y="67410"/>
                  </a:lnTo>
                  <a:lnTo>
                    <a:pt x="2251" y="76525"/>
                  </a:lnTo>
                  <a:lnTo>
                    <a:pt x="0" y="96012"/>
                  </a:lnTo>
                  <a:lnTo>
                    <a:pt x="1038" y="106122"/>
                  </a:lnTo>
                  <a:lnTo>
                    <a:pt x="11549" y="126714"/>
                  </a:lnTo>
                  <a:lnTo>
                    <a:pt x="41303" y="162940"/>
                  </a:lnTo>
                  <a:lnTo>
                    <a:pt x="61810" y="171853"/>
                  </a:lnTo>
                  <a:lnTo>
                    <a:pt x="73830" y="174230"/>
                  </a:lnTo>
                  <a:lnTo>
                    <a:pt x="99663" y="170632"/>
                  </a:lnTo>
                  <a:lnTo>
                    <a:pt x="124402" y="160064"/>
                  </a:lnTo>
                  <a:lnTo>
                    <a:pt x="143196" y="143669"/>
                  </a:lnTo>
                  <a:lnTo>
                    <a:pt x="161342" y="114708"/>
                  </a:lnTo>
                  <a:lnTo>
                    <a:pt x="163904" y="91145"/>
                  </a:lnTo>
                  <a:lnTo>
                    <a:pt x="159973" y="67415"/>
                  </a:lnTo>
                  <a:lnTo>
                    <a:pt x="150427" y="49069"/>
                  </a:lnTo>
                  <a:lnTo>
                    <a:pt x="126310" y="25587"/>
                  </a:lnTo>
                  <a:lnTo>
                    <a:pt x="7681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1371836" y="2395644"/>
            <a:ext cx="4534652" cy="501743"/>
            <a:chOff x="1371836" y="2395644"/>
            <a:chExt cx="4534652" cy="501743"/>
          </a:xfrm>
        </p:grpSpPr>
        <p:sp>
          <p:nvSpPr>
            <p:cNvPr id="105" name="Freeform 104"/>
            <p:cNvSpPr/>
            <p:nvPr/>
          </p:nvSpPr>
          <p:spPr>
            <a:xfrm>
              <a:off x="1371836" y="2395644"/>
              <a:ext cx="260558" cy="446511"/>
            </a:xfrm>
            <a:custGeom>
              <a:avLst/>
              <a:gdLst/>
              <a:ahLst/>
              <a:cxnLst/>
              <a:rect l="0" t="0" r="0" b="0"/>
              <a:pathLst>
                <a:path w="260558" h="446511">
                  <a:moveTo>
                    <a:pt x="112682" y="310179"/>
                  </a:moveTo>
                  <a:lnTo>
                    <a:pt x="83373" y="280871"/>
                  </a:lnTo>
                  <a:lnTo>
                    <a:pt x="74425" y="277772"/>
                  </a:lnTo>
                  <a:lnTo>
                    <a:pt x="52005" y="277449"/>
                  </a:lnTo>
                  <a:lnTo>
                    <a:pt x="32682" y="284324"/>
                  </a:lnTo>
                  <a:lnTo>
                    <a:pt x="24254" y="289433"/>
                  </a:lnTo>
                  <a:lnTo>
                    <a:pt x="11769" y="307588"/>
                  </a:lnTo>
                  <a:lnTo>
                    <a:pt x="3491" y="332424"/>
                  </a:lnTo>
                  <a:lnTo>
                    <a:pt x="0" y="378122"/>
                  </a:lnTo>
                  <a:lnTo>
                    <a:pt x="7025" y="419478"/>
                  </a:lnTo>
                  <a:lnTo>
                    <a:pt x="17370" y="439085"/>
                  </a:lnTo>
                  <a:lnTo>
                    <a:pt x="24574" y="444080"/>
                  </a:lnTo>
                  <a:lnTo>
                    <a:pt x="32886" y="446240"/>
                  </a:lnTo>
                  <a:lnTo>
                    <a:pt x="41937" y="446510"/>
                  </a:lnTo>
                  <a:lnTo>
                    <a:pt x="50311" y="442010"/>
                  </a:lnTo>
                  <a:lnTo>
                    <a:pt x="65854" y="424533"/>
                  </a:lnTo>
                  <a:lnTo>
                    <a:pt x="86491" y="374015"/>
                  </a:lnTo>
                  <a:lnTo>
                    <a:pt x="101832" y="315163"/>
                  </a:lnTo>
                  <a:lnTo>
                    <a:pt x="109467" y="270712"/>
                  </a:lnTo>
                  <a:lnTo>
                    <a:pt x="111729" y="216207"/>
                  </a:lnTo>
                  <a:lnTo>
                    <a:pt x="109280" y="159893"/>
                  </a:lnTo>
                  <a:lnTo>
                    <a:pt x="104265" y="101874"/>
                  </a:lnTo>
                  <a:lnTo>
                    <a:pt x="96981" y="41045"/>
                  </a:lnTo>
                  <a:lnTo>
                    <a:pt x="87623" y="6218"/>
                  </a:lnTo>
                  <a:lnTo>
                    <a:pt x="83107" y="1084"/>
                  </a:lnTo>
                  <a:lnTo>
                    <a:pt x="77758" y="0"/>
                  </a:lnTo>
                  <a:lnTo>
                    <a:pt x="71852" y="1618"/>
                  </a:lnTo>
                  <a:lnTo>
                    <a:pt x="67914" y="7375"/>
                  </a:lnTo>
                  <a:lnTo>
                    <a:pt x="62372" y="39006"/>
                  </a:lnTo>
                  <a:lnTo>
                    <a:pt x="60500" y="101503"/>
                  </a:lnTo>
                  <a:lnTo>
                    <a:pt x="65719" y="158995"/>
                  </a:lnTo>
                  <a:lnTo>
                    <a:pt x="70780" y="220958"/>
                  </a:lnTo>
                  <a:lnTo>
                    <a:pt x="81831" y="283283"/>
                  </a:lnTo>
                  <a:lnTo>
                    <a:pt x="95279" y="335672"/>
                  </a:lnTo>
                  <a:lnTo>
                    <a:pt x="105706" y="371545"/>
                  </a:lnTo>
                  <a:lnTo>
                    <a:pt x="109201" y="375656"/>
                  </a:lnTo>
                  <a:lnTo>
                    <a:pt x="112701" y="374888"/>
                  </a:lnTo>
                  <a:lnTo>
                    <a:pt x="116204" y="370866"/>
                  </a:lnTo>
                  <a:lnTo>
                    <a:pt x="125336" y="334298"/>
                  </a:lnTo>
                  <a:lnTo>
                    <a:pt x="139363" y="321679"/>
                  </a:lnTo>
                  <a:lnTo>
                    <a:pt x="190241" y="300241"/>
                  </a:lnTo>
                  <a:lnTo>
                    <a:pt x="237706" y="285729"/>
                  </a:lnTo>
                  <a:lnTo>
                    <a:pt x="253256" y="272407"/>
                  </a:lnTo>
                  <a:lnTo>
                    <a:pt x="259041" y="263941"/>
                  </a:lnTo>
                  <a:lnTo>
                    <a:pt x="260557" y="255957"/>
                  </a:lnTo>
                  <a:lnTo>
                    <a:pt x="259228" y="248295"/>
                  </a:lnTo>
                  <a:lnTo>
                    <a:pt x="256003" y="240847"/>
                  </a:lnTo>
                  <a:lnTo>
                    <a:pt x="248004" y="235882"/>
                  </a:lnTo>
                  <a:lnTo>
                    <a:pt x="223518" y="230365"/>
                  </a:lnTo>
                  <a:lnTo>
                    <a:pt x="199377" y="234152"/>
                  </a:lnTo>
                  <a:lnTo>
                    <a:pt x="188026" y="238438"/>
                  </a:lnTo>
                  <a:lnTo>
                    <a:pt x="172294" y="252558"/>
                  </a:lnTo>
                  <a:lnTo>
                    <a:pt x="152663" y="290219"/>
                  </a:lnTo>
                  <a:lnTo>
                    <a:pt x="146755" y="332211"/>
                  </a:lnTo>
                  <a:lnTo>
                    <a:pt x="156183" y="376109"/>
                  </a:lnTo>
                  <a:lnTo>
                    <a:pt x="173794" y="407573"/>
                  </a:lnTo>
                  <a:lnTo>
                    <a:pt x="181499" y="412543"/>
                  </a:lnTo>
                  <a:lnTo>
                    <a:pt x="199419" y="414946"/>
                  </a:lnTo>
                  <a:lnTo>
                    <a:pt x="215963" y="408995"/>
                  </a:lnTo>
                  <a:lnTo>
                    <a:pt x="260081" y="3838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697283" y="2432082"/>
              <a:ext cx="39920" cy="368499"/>
            </a:xfrm>
            <a:custGeom>
              <a:avLst/>
              <a:gdLst/>
              <a:ahLst/>
              <a:cxnLst/>
              <a:rect l="0" t="0" r="0" b="0"/>
              <a:pathLst>
                <a:path w="39920" h="368499">
                  <a:moveTo>
                    <a:pt x="8333" y="0"/>
                  </a:moveTo>
                  <a:lnTo>
                    <a:pt x="0" y="48931"/>
                  </a:lnTo>
                  <a:lnTo>
                    <a:pt x="1575" y="90538"/>
                  </a:lnTo>
                  <a:lnTo>
                    <a:pt x="6998" y="152805"/>
                  </a:lnTo>
                  <a:lnTo>
                    <a:pt x="15305" y="209818"/>
                  </a:lnTo>
                  <a:lnTo>
                    <a:pt x="21279" y="268740"/>
                  </a:lnTo>
                  <a:lnTo>
                    <a:pt x="27788" y="326046"/>
                  </a:lnTo>
                  <a:lnTo>
                    <a:pt x="39919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674031" y="2590010"/>
              <a:ext cx="136871" cy="42115"/>
            </a:xfrm>
            <a:custGeom>
              <a:avLst/>
              <a:gdLst/>
              <a:ahLst/>
              <a:cxnLst/>
              <a:rect l="0" t="0" r="0" b="0"/>
              <a:pathLst>
                <a:path w="136871" h="42115">
                  <a:moveTo>
                    <a:pt x="136870" y="0"/>
                  </a:moveTo>
                  <a:lnTo>
                    <a:pt x="82995" y="17958"/>
                  </a:lnTo>
                  <a:lnTo>
                    <a:pt x="23288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814115" y="2594582"/>
              <a:ext cx="133658" cy="184819"/>
            </a:xfrm>
            <a:custGeom>
              <a:avLst/>
              <a:gdLst/>
              <a:ahLst/>
              <a:cxnLst/>
              <a:rect l="0" t="0" r="0" b="0"/>
              <a:pathLst>
                <a:path w="133658" h="184819">
                  <a:moveTo>
                    <a:pt x="17843" y="100713"/>
                  </a:moveTo>
                  <a:lnTo>
                    <a:pt x="61806" y="80470"/>
                  </a:lnTo>
                  <a:lnTo>
                    <a:pt x="86501" y="61310"/>
                  </a:lnTo>
                  <a:lnTo>
                    <a:pt x="103047" y="35225"/>
                  </a:lnTo>
                  <a:lnTo>
                    <a:pt x="102722" y="26639"/>
                  </a:lnTo>
                  <a:lnTo>
                    <a:pt x="98995" y="18575"/>
                  </a:lnTo>
                  <a:lnTo>
                    <a:pt x="93002" y="10859"/>
                  </a:lnTo>
                  <a:lnTo>
                    <a:pt x="70744" y="2286"/>
                  </a:lnTo>
                  <a:lnTo>
                    <a:pt x="56620" y="0"/>
                  </a:lnTo>
                  <a:lnTo>
                    <a:pt x="34687" y="3699"/>
                  </a:lnTo>
                  <a:lnTo>
                    <a:pt x="25563" y="7961"/>
                  </a:lnTo>
                  <a:lnTo>
                    <a:pt x="12306" y="22055"/>
                  </a:lnTo>
                  <a:lnTo>
                    <a:pt x="3684" y="41187"/>
                  </a:lnTo>
                  <a:lnTo>
                    <a:pt x="0" y="79436"/>
                  </a:lnTo>
                  <a:lnTo>
                    <a:pt x="6967" y="124954"/>
                  </a:lnTo>
                  <a:lnTo>
                    <a:pt x="17299" y="150091"/>
                  </a:lnTo>
                  <a:lnTo>
                    <a:pt x="41858" y="178385"/>
                  </a:lnTo>
                  <a:lnTo>
                    <a:pt x="51401" y="182910"/>
                  </a:lnTo>
                  <a:lnTo>
                    <a:pt x="71362" y="184818"/>
                  </a:lnTo>
                  <a:lnTo>
                    <a:pt x="88813" y="178647"/>
                  </a:lnTo>
                  <a:lnTo>
                    <a:pt x="133657" y="1428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000414" y="2568953"/>
              <a:ext cx="84229" cy="172043"/>
            </a:xfrm>
            <a:custGeom>
              <a:avLst/>
              <a:gdLst/>
              <a:ahLst/>
              <a:cxnLst/>
              <a:rect l="0" t="0" r="0" b="0"/>
              <a:pathLst>
                <a:path w="84229" h="172043">
                  <a:moveTo>
                    <a:pt x="0" y="84228"/>
                  </a:moveTo>
                  <a:lnTo>
                    <a:pt x="3120" y="126920"/>
                  </a:lnTo>
                  <a:lnTo>
                    <a:pt x="15619" y="172042"/>
                  </a:lnTo>
                  <a:lnTo>
                    <a:pt x="5841" y="138122"/>
                  </a:lnTo>
                  <a:lnTo>
                    <a:pt x="2324" y="87768"/>
                  </a:lnTo>
                  <a:lnTo>
                    <a:pt x="9917" y="53691"/>
                  </a:lnTo>
                  <a:lnTo>
                    <a:pt x="20395" y="32051"/>
                  </a:lnTo>
                  <a:lnTo>
                    <a:pt x="35971" y="16975"/>
                  </a:lnTo>
                  <a:lnTo>
                    <a:pt x="53422" y="7544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137285" y="2585408"/>
              <a:ext cx="231627" cy="109888"/>
            </a:xfrm>
            <a:custGeom>
              <a:avLst/>
              <a:gdLst/>
              <a:ahLst/>
              <a:cxnLst/>
              <a:rect l="0" t="0" r="0" b="0"/>
              <a:pathLst>
                <a:path w="231627" h="109888">
                  <a:moveTo>
                    <a:pt x="0" y="46716"/>
                  </a:moveTo>
                  <a:lnTo>
                    <a:pt x="5589" y="105333"/>
                  </a:lnTo>
                  <a:lnTo>
                    <a:pt x="7235" y="109191"/>
                  </a:lnTo>
                  <a:lnTo>
                    <a:pt x="8333" y="107083"/>
                  </a:lnTo>
                  <a:lnTo>
                    <a:pt x="12579" y="51546"/>
                  </a:lnTo>
                  <a:lnTo>
                    <a:pt x="21578" y="27806"/>
                  </a:lnTo>
                  <a:lnTo>
                    <a:pt x="27253" y="22411"/>
                  </a:lnTo>
                  <a:lnTo>
                    <a:pt x="33377" y="21154"/>
                  </a:lnTo>
                  <a:lnTo>
                    <a:pt x="39798" y="22656"/>
                  </a:lnTo>
                  <a:lnTo>
                    <a:pt x="65604" y="41537"/>
                  </a:lnTo>
                  <a:lnTo>
                    <a:pt x="84299" y="69358"/>
                  </a:lnTo>
                  <a:lnTo>
                    <a:pt x="88954" y="72339"/>
                  </a:lnTo>
                  <a:lnTo>
                    <a:pt x="93228" y="70817"/>
                  </a:lnTo>
                  <a:lnTo>
                    <a:pt x="101096" y="59767"/>
                  </a:lnTo>
                  <a:lnTo>
                    <a:pt x="124822" y="14076"/>
                  </a:lnTo>
                  <a:lnTo>
                    <a:pt x="133518" y="7408"/>
                  </a:lnTo>
                  <a:lnTo>
                    <a:pt x="155657" y="0"/>
                  </a:lnTo>
                  <a:lnTo>
                    <a:pt x="165772" y="364"/>
                  </a:lnTo>
                  <a:lnTo>
                    <a:pt x="183251" y="7008"/>
                  </a:lnTo>
                  <a:lnTo>
                    <a:pt x="206245" y="23902"/>
                  </a:lnTo>
                  <a:lnTo>
                    <a:pt x="217616" y="43205"/>
                  </a:lnTo>
                  <a:lnTo>
                    <a:pt x="227475" y="77261"/>
                  </a:lnTo>
                  <a:lnTo>
                    <a:pt x="231626" y="1098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421554" y="2600538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0" y="58617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411026" y="248472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505782" y="2566555"/>
              <a:ext cx="231628" cy="162936"/>
            </a:xfrm>
            <a:custGeom>
              <a:avLst/>
              <a:gdLst/>
              <a:ahLst/>
              <a:cxnLst/>
              <a:rect l="0" t="0" r="0" b="0"/>
              <a:pathLst>
                <a:path w="231628" h="162936">
                  <a:moveTo>
                    <a:pt x="0" y="65569"/>
                  </a:moveTo>
                  <a:lnTo>
                    <a:pt x="14654" y="124186"/>
                  </a:lnTo>
                  <a:lnTo>
                    <a:pt x="25858" y="162935"/>
                  </a:lnTo>
                  <a:lnTo>
                    <a:pt x="23971" y="157976"/>
                  </a:lnTo>
                  <a:lnTo>
                    <a:pt x="21441" y="105063"/>
                  </a:lnTo>
                  <a:lnTo>
                    <a:pt x="26722" y="56603"/>
                  </a:lnTo>
                  <a:lnTo>
                    <a:pt x="31853" y="47893"/>
                  </a:lnTo>
                  <a:lnTo>
                    <a:pt x="46912" y="35096"/>
                  </a:lnTo>
                  <a:lnTo>
                    <a:pt x="54671" y="34725"/>
                  </a:lnTo>
                  <a:lnTo>
                    <a:pt x="62184" y="37988"/>
                  </a:lnTo>
                  <a:lnTo>
                    <a:pt x="75600" y="50971"/>
                  </a:lnTo>
                  <a:lnTo>
                    <a:pt x="101326" y="108250"/>
                  </a:lnTo>
                  <a:lnTo>
                    <a:pt x="108595" y="128992"/>
                  </a:lnTo>
                  <a:lnTo>
                    <a:pt x="112171" y="132417"/>
                  </a:lnTo>
                  <a:lnTo>
                    <a:pt x="115725" y="131192"/>
                  </a:lnTo>
                  <a:lnTo>
                    <a:pt x="122793" y="120471"/>
                  </a:lnTo>
                  <a:lnTo>
                    <a:pt x="135689" y="95874"/>
                  </a:lnTo>
                  <a:lnTo>
                    <a:pt x="160697" y="74418"/>
                  </a:lnTo>
                  <a:lnTo>
                    <a:pt x="205345" y="46645"/>
                  </a:lnTo>
                  <a:lnTo>
                    <a:pt x="222020" y="20967"/>
                  </a:lnTo>
                  <a:lnTo>
                    <a:pt x="221713" y="13608"/>
                  </a:lnTo>
                  <a:lnTo>
                    <a:pt x="217999" y="7532"/>
                  </a:lnTo>
                  <a:lnTo>
                    <a:pt x="212013" y="2311"/>
                  </a:lnTo>
                  <a:lnTo>
                    <a:pt x="204513" y="0"/>
                  </a:lnTo>
                  <a:lnTo>
                    <a:pt x="186821" y="552"/>
                  </a:lnTo>
                  <a:lnTo>
                    <a:pt x="170379" y="7817"/>
                  </a:lnTo>
                  <a:lnTo>
                    <a:pt x="140760" y="31544"/>
                  </a:lnTo>
                  <a:lnTo>
                    <a:pt x="132750" y="51227"/>
                  </a:lnTo>
                  <a:lnTo>
                    <a:pt x="130360" y="75572"/>
                  </a:lnTo>
                  <a:lnTo>
                    <a:pt x="141371" y="137582"/>
                  </a:lnTo>
                  <a:lnTo>
                    <a:pt x="146890" y="146333"/>
                  </a:lnTo>
                  <a:lnTo>
                    <a:pt x="162380" y="159176"/>
                  </a:lnTo>
                  <a:lnTo>
                    <a:pt x="171425" y="161899"/>
                  </a:lnTo>
                  <a:lnTo>
                    <a:pt x="190832" y="161805"/>
                  </a:lnTo>
                  <a:lnTo>
                    <a:pt x="231627" y="1497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986776" y="2547185"/>
              <a:ext cx="182302" cy="158417"/>
            </a:xfrm>
            <a:custGeom>
              <a:avLst/>
              <a:gdLst/>
              <a:ahLst/>
              <a:cxnLst/>
              <a:rect l="0" t="0" r="0" b="0"/>
              <a:pathLst>
                <a:path w="182302" h="158417">
                  <a:moveTo>
                    <a:pt x="108602" y="42825"/>
                  </a:moveTo>
                  <a:lnTo>
                    <a:pt x="99027" y="18778"/>
                  </a:lnTo>
                  <a:lnTo>
                    <a:pt x="88358" y="4452"/>
                  </a:lnTo>
                  <a:lnTo>
                    <a:pt x="81068" y="865"/>
                  </a:lnTo>
                  <a:lnTo>
                    <a:pt x="63609" y="0"/>
                  </a:lnTo>
                  <a:lnTo>
                    <a:pt x="47271" y="6634"/>
                  </a:lnTo>
                  <a:lnTo>
                    <a:pt x="32211" y="18551"/>
                  </a:lnTo>
                  <a:lnTo>
                    <a:pt x="11748" y="44991"/>
                  </a:lnTo>
                  <a:lnTo>
                    <a:pt x="1995" y="64845"/>
                  </a:lnTo>
                  <a:lnTo>
                    <a:pt x="0" y="85367"/>
                  </a:lnTo>
                  <a:lnTo>
                    <a:pt x="8251" y="132727"/>
                  </a:lnTo>
                  <a:lnTo>
                    <a:pt x="13625" y="142534"/>
                  </a:lnTo>
                  <a:lnTo>
                    <a:pt x="28956" y="156550"/>
                  </a:lnTo>
                  <a:lnTo>
                    <a:pt x="37957" y="158416"/>
                  </a:lnTo>
                  <a:lnTo>
                    <a:pt x="57317" y="154250"/>
                  </a:lnTo>
                  <a:lnTo>
                    <a:pt x="74500" y="141480"/>
                  </a:lnTo>
                  <a:lnTo>
                    <a:pt x="82358" y="133162"/>
                  </a:lnTo>
                  <a:lnTo>
                    <a:pt x="91089" y="111441"/>
                  </a:lnTo>
                  <a:lnTo>
                    <a:pt x="97153" y="55024"/>
                  </a:lnTo>
                  <a:lnTo>
                    <a:pt x="100141" y="68926"/>
                  </a:lnTo>
                  <a:lnTo>
                    <a:pt x="127346" y="102689"/>
                  </a:lnTo>
                  <a:lnTo>
                    <a:pt x="153150" y="118014"/>
                  </a:lnTo>
                  <a:lnTo>
                    <a:pt x="160528" y="119857"/>
                  </a:lnTo>
                  <a:lnTo>
                    <a:pt x="182301" y="1165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400704" y="2529549"/>
              <a:ext cx="116472" cy="333701"/>
            </a:xfrm>
            <a:custGeom>
              <a:avLst/>
              <a:gdLst/>
              <a:ahLst/>
              <a:cxnLst/>
              <a:rect l="0" t="0" r="0" b="0"/>
              <a:pathLst>
                <a:path w="116472" h="333701">
                  <a:moveTo>
                    <a:pt x="0" y="60461"/>
                  </a:moveTo>
                  <a:lnTo>
                    <a:pt x="0" y="119078"/>
                  </a:lnTo>
                  <a:lnTo>
                    <a:pt x="1170" y="173252"/>
                  </a:lnTo>
                  <a:lnTo>
                    <a:pt x="8334" y="232133"/>
                  </a:lnTo>
                  <a:lnTo>
                    <a:pt x="15684" y="294153"/>
                  </a:lnTo>
                  <a:lnTo>
                    <a:pt x="13876" y="331694"/>
                  </a:lnTo>
                  <a:lnTo>
                    <a:pt x="12760" y="333700"/>
                  </a:lnTo>
                  <a:lnTo>
                    <a:pt x="9555" y="272494"/>
                  </a:lnTo>
                  <a:lnTo>
                    <a:pt x="2234" y="214865"/>
                  </a:lnTo>
                  <a:lnTo>
                    <a:pt x="662" y="164702"/>
                  </a:lnTo>
                  <a:lnTo>
                    <a:pt x="196" y="115914"/>
                  </a:lnTo>
                  <a:lnTo>
                    <a:pt x="5628" y="63096"/>
                  </a:lnTo>
                  <a:lnTo>
                    <a:pt x="20255" y="29656"/>
                  </a:lnTo>
                  <a:lnTo>
                    <a:pt x="39407" y="3110"/>
                  </a:lnTo>
                  <a:lnTo>
                    <a:pt x="47328" y="0"/>
                  </a:lnTo>
                  <a:lnTo>
                    <a:pt x="56119" y="267"/>
                  </a:lnTo>
                  <a:lnTo>
                    <a:pt x="74075" y="6802"/>
                  </a:lnTo>
                  <a:lnTo>
                    <a:pt x="111892" y="36685"/>
                  </a:lnTo>
                  <a:lnTo>
                    <a:pt x="115539" y="45780"/>
                  </a:lnTo>
                  <a:lnTo>
                    <a:pt x="116471" y="68364"/>
                  </a:lnTo>
                  <a:lnTo>
                    <a:pt x="104830" y="101797"/>
                  </a:lnTo>
                  <a:lnTo>
                    <a:pt x="86563" y="128341"/>
                  </a:lnTo>
                  <a:lnTo>
                    <a:pt x="60744" y="145434"/>
                  </a:lnTo>
                  <a:lnTo>
                    <a:pt x="21057" y="1552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586403" y="2542307"/>
              <a:ext cx="146973" cy="158750"/>
            </a:xfrm>
            <a:custGeom>
              <a:avLst/>
              <a:gdLst/>
              <a:ahLst/>
              <a:cxnLst/>
              <a:rect l="0" t="0" r="0" b="0"/>
              <a:pathLst>
                <a:path w="146973" h="158750">
                  <a:moveTo>
                    <a:pt x="77514" y="5589"/>
                  </a:moveTo>
                  <a:lnTo>
                    <a:pt x="60746" y="0"/>
                  </a:lnTo>
                  <a:lnTo>
                    <a:pt x="43155" y="3495"/>
                  </a:lnTo>
                  <a:lnTo>
                    <a:pt x="33551" y="7703"/>
                  </a:lnTo>
                  <a:lnTo>
                    <a:pt x="19760" y="21736"/>
                  </a:lnTo>
                  <a:lnTo>
                    <a:pt x="1375" y="59341"/>
                  </a:lnTo>
                  <a:lnTo>
                    <a:pt x="0" y="79782"/>
                  </a:lnTo>
                  <a:lnTo>
                    <a:pt x="8650" y="121500"/>
                  </a:lnTo>
                  <a:lnTo>
                    <a:pt x="21171" y="139383"/>
                  </a:lnTo>
                  <a:lnTo>
                    <a:pt x="29423" y="147428"/>
                  </a:lnTo>
                  <a:lnTo>
                    <a:pt x="51071" y="156366"/>
                  </a:lnTo>
                  <a:lnTo>
                    <a:pt x="63395" y="158749"/>
                  </a:lnTo>
                  <a:lnTo>
                    <a:pt x="83327" y="155159"/>
                  </a:lnTo>
                  <a:lnTo>
                    <a:pt x="107702" y="139983"/>
                  </a:lnTo>
                  <a:lnTo>
                    <a:pt x="136899" y="108305"/>
                  </a:lnTo>
                  <a:lnTo>
                    <a:pt x="144852" y="85556"/>
                  </a:lnTo>
                  <a:lnTo>
                    <a:pt x="146972" y="72938"/>
                  </a:lnTo>
                  <a:lnTo>
                    <a:pt x="143089" y="52679"/>
                  </a:lnTo>
                  <a:lnTo>
                    <a:pt x="138778" y="44002"/>
                  </a:lnTo>
                  <a:lnTo>
                    <a:pt x="124630" y="31240"/>
                  </a:lnTo>
                  <a:lnTo>
                    <a:pt x="98571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792739" y="2516310"/>
              <a:ext cx="117184" cy="157929"/>
            </a:xfrm>
            <a:custGeom>
              <a:avLst/>
              <a:gdLst/>
              <a:ahLst/>
              <a:cxnLst/>
              <a:rect l="0" t="0" r="0" b="0"/>
              <a:pathLst>
                <a:path w="117184" h="157929">
                  <a:moveTo>
                    <a:pt x="81748" y="0"/>
                  </a:moveTo>
                  <a:lnTo>
                    <a:pt x="39056" y="3120"/>
                  </a:lnTo>
                  <a:lnTo>
                    <a:pt x="19490" y="9576"/>
                  </a:lnTo>
                  <a:lnTo>
                    <a:pt x="2995" y="20244"/>
                  </a:lnTo>
                  <a:lnTo>
                    <a:pt x="0" y="26364"/>
                  </a:lnTo>
                  <a:lnTo>
                    <a:pt x="343" y="32784"/>
                  </a:lnTo>
                  <a:lnTo>
                    <a:pt x="2911" y="39404"/>
                  </a:lnTo>
                  <a:lnTo>
                    <a:pt x="18243" y="49878"/>
                  </a:lnTo>
                  <a:lnTo>
                    <a:pt x="78411" y="69826"/>
                  </a:lnTo>
                  <a:lnTo>
                    <a:pt x="101322" y="77048"/>
                  </a:lnTo>
                  <a:lnTo>
                    <a:pt x="108835" y="84121"/>
                  </a:lnTo>
                  <a:lnTo>
                    <a:pt x="117183" y="104458"/>
                  </a:lnTo>
                  <a:lnTo>
                    <a:pt x="117070" y="114092"/>
                  </a:lnTo>
                  <a:lnTo>
                    <a:pt x="110704" y="131036"/>
                  </a:lnTo>
                  <a:lnTo>
                    <a:pt x="96957" y="143247"/>
                  </a:lnTo>
                  <a:lnTo>
                    <a:pt x="77979" y="151403"/>
                  </a:lnTo>
                  <a:lnTo>
                    <a:pt x="18577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979772" y="2590010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3119" y="42692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979772" y="2484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118105" y="2421554"/>
              <a:ext cx="30124" cy="273742"/>
            </a:xfrm>
            <a:custGeom>
              <a:avLst/>
              <a:gdLst/>
              <a:ahLst/>
              <a:cxnLst/>
              <a:rect l="0" t="0" r="0" b="0"/>
              <a:pathLst>
                <a:path w="30124" h="273742">
                  <a:moveTo>
                    <a:pt x="9066" y="0"/>
                  </a:moveTo>
                  <a:lnTo>
                    <a:pt x="0" y="58617"/>
                  </a:lnTo>
                  <a:lnTo>
                    <a:pt x="10183" y="121453"/>
                  </a:lnTo>
                  <a:lnTo>
                    <a:pt x="16806" y="170127"/>
                  </a:lnTo>
                  <a:lnTo>
                    <a:pt x="24632" y="227798"/>
                  </a:lnTo>
                  <a:lnTo>
                    <a:pt x="30123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074528" y="2547896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82726" y="8333"/>
                  </a:lnTo>
                  <a:lnTo>
                    <a:pt x="56654" y="1189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264041" y="2600538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14654" y="58617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264041" y="25163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354812" y="2568953"/>
              <a:ext cx="93781" cy="156640"/>
            </a:xfrm>
            <a:custGeom>
              <a:avLst/>
              <a:gdLst/>
              <a:ahLst/>
              <a:cxnLst/>
              <a:rect l="0" t="0" r="0" b="0"/>
              <a:pathLst>
                <a:path w="93781" h="156640">
                  <a:moveTo>
                    <a:pt x="46099" y="0"/>
                  </a:moveTo>
                  <a:lnTo>
                    <a:pt x="29332" y="5589"/>
                  </a:lnTo>
                  <a:lnTo>
                    <a:pt x="17980" y="17692"/>
                  </a:lnTo>
                  <a:lnTo>
                    <a:pt x="1161" y="54057"/>
                  </a:lnTo>
                  <a:lnTo>
                    <a:pt x="0" y="74328"/>
                  </a:lnTo>
                  <a:lnTo>
                    <a:pt x="8788" y="115938"/>
                  </a:lnTo>
                  <a:lnTo>
                    <a:pt x="23996" y="147436"/>
                  </a:lnTo>
                  <a:lnTo>
                    <a:pt x="32534" y="153273"/>
                  </a:lnTo>
                  <a:lnTo>
                    <a:pt x="54498" y="156639"/>
                  </a:lnTo>
                  <a:lnTo>
                    <a:pt x="73619" y="151116"/>
                  </a:lnTo>
                  <a:lnTo>
                    <a:pt x="81993" y="146367"/>
                  </a:lnTo>
                  <a:lnTo>
                    <a:pt x="87576" y="137352"/>
                  </a:lnTo>
                  <a:lnTo>
                    <a:pt x="93780" y="111738"/>
                  </a:lnTo>
                  <a:lnTo>
                    <a:pt x="91682" y="75612"/>
                  </a:lnTo>
                  <a:lnTo>
                    <a:pt x="83516" y="56612"/>
                  </a:lnTo>
                  <a:lnTo>
                    <a:pt x="56628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485140" y="2547759"/>
              <a:ext cx="126343" cy="147537"/>
            </a:xfrm>
            <a:custGeom>
              <a:avLst/>
              <a:gdLst/>
              <a:ahLst/>
              <a:cxnLst/>
              <a:rect l="0" t="0" r="0" b="0"/>
              <a:pathLst>
                <a:path w="126343" h="147537">
                  <a:moveTo>
                    <a:pt x="0" y="52779"/>
                  </a:moveTo>
                  <a:lnTo>
                    <a:pt x="3119" y="95471"/>
                  </a:lnTo>
                  <a:lnTo>
                    <a:pt x="15618" y="140593"/>
                  </a:lnTo>
                  <a:lnTo>
                    <a:pt x="13570" y="135092"/>
                  </a:lnTo>
                  <a:lnTo>
                    <a:pt x="10929" y="78682"/>
                  </a:lnTo>
                  <a:lnTo>
                    <a:pt x="16196" y="24231"/>
                  </a:lnTo>
                  <a:lnTo>
                    <a:pt x="21326" y="15030"/>
                  </a:lnTo>
                  <a:lnTo>
                    <a:pt x="36384" y="1687"/>
                  </a:lnTo>
                  <a:lnTo>
                    <a:pt x="45313" y="0"/>
                  </a:lnTo>
                  <a:lnTo>
                    <a:pt x="64593" y="4366"/>
                  </a:lnTo>
                  <a:lnTo>
                    <a:pt x="81740" y="20344"/>
                  </a:lnTo>
                  <a:lnTo>
                    <a:pt x="106223" y="63140"/>
                  </a:lnTo>
                  <a:lnTo>
                    <a:pt x="121154" y="105389"/>
                  </a:lnTo>
                  <a:lnTo>
                    <a:pt x="126342" y="1475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857512" y="2558425"/>
              <a:ext cx="105816" cy="170847"/>
            </a:xfrm>
            <a:custGeom>
              <a:avLst/>
              <a:gdLst/>
              <a:ahLst/>
              <a:cxnLst/>
              <a:rect l="0" t="0" r="0" b="0"/>
              <a:pathLst>
                <a:path w="105816" h="170847">
                  <a:moveTo>
                    <a:pt x="69824" y="0"/>
                  </a:moveTo>
                  <a:lnTo>
                    <a:pt x="47468" y="0"/>
                  </a:lnTo>
                  <a:lnTo>
                    <a:pt x="39712" y="3509"/>
                  </a:lnTo>
                  <a:lnTo>
                    <a:pt x="15740" y="34358"/>
                  </a:lnTo>
                  <a:lnTo>
                    <a:pt x="4843" y="55044"/>
                  </a:lnTo>
                  <a:lnTo>
                    <a:pt x="0" y="79836"/>
                  </a:lnTo>
                  <a:lnTo>
                    <a:pt x="2862" y="114512"/>
                  </a:lnTo>
                  <a:lnTo>
                    <a:pt x="11119" y="147013"/>
                  </a:lnTo>
                  <a:lnTo>
                    <a:pt x="16650" y="155330"/>
                  </a:lnTo>
                  <a:lnTo>
                    <a:pt x="32153" y="167691"/>
                  </a:lnTo>
                  <a:lnTo>
                    <a:pt x="50742" y="170846"/>
                  </a:lnTo>
                  <a:lnTo>
                    <a:pt x="70702" y="167178"/>
                  </a:lnTo>
                  <a:lnTo>
                    <a:pt x="91271" y="157749"/>
                  </a:lnTo>
                  <a:lnTo>
                    <a:pt x="98161" y="149620"/>
                  </a:lnTo>
                  <a:lnTo>
                    <a:pt x="105815" y="128109"/>
                  </a:lnTo>
                  <a:lnTo>
                    <a:pt x="104535" y="95279"/>
                  </a:lnTo>
                  <a:lnTo>
                    <a:pt x="96747" y="63326"/>
                  </a:lnTo>
                  <a:lnTo>
                    <a:pt x="69824" y="210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990507" y="2545042"/>
              <a:ext cx="94758" cy="154129"/>
            </a:xfrm>
            <a:custGeom>
              <a:avLst/>
              <a:gdLst/>
              <a:ahLst/>
              <a:cxnLst/>
              <a:rect l="0" t="0" r="0" b="0"/>
              <a:pathLst>
                <a:path w="94758" h="154129">
                  <a:moveTo>
                    <a:pt x="0" y="76553"/>
                  </a:moveTo>
                  <a:lnTo>
                    <a:pt x="19129" y="130428"/>
                  </a:lnTo>
                  <a:lnTo>
                    <a:pt x="33094" y="154128"/>
                  </a:lnTo>
                  <a:lnTo>
                    <a:pt x="33761" y="152836"/>
                  </a:lnTo>
                  <a:lnTo>
                    <a:pt x="33036" y="148466"/>
                  </a:lnTo>
                  <a:lnTo>
                    <a:pt x="7994" y="90940"/>
                  </a:lnTo>
                  <a:lnTo>
                    <a:pt x="7958" y="51050"/>
                  </a:lnTo>
                  <a:lnTo>
                    <a:pt x="15626" y="29734"/>
                  </a:lnTo>
                  <a:lnTo>
                    <a:pt x="20946" y="20774"/>
                  </a:lnTo>
                  <a:lnTo>
                    <a:pt x="36216" y="7699"/>
                  </a:lnTo>
                  <a:lnTo>
                    <a:pt x="45201" y="2574"/>
                  </a:lnTo>
                  <a:lnTo>
                    <a:pt x="64544" y="0"/>
                  </a:lnTo>
                  <a:lnTo>
                    <a:pt x="94757" y="28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274777" y="2592407"/>
              <a:ext cx="97709" cy="304980"/>
            </a:xfrm>
            <a:custGeom>
              <a:avLst/>
              <a:gdLst/>
              <a:ahLst/>
              <a:cxnLst/>
              <a:rect l="0" t="0" r="0" b="0"/>
              <a:pathLst>
                <a:path w="97709" h="304980">
                  <a:moveTo>
                    <a:pt x="0" y="71302"/>
                  </a:moveTo>
                  <a:lnTo>
                    <a:pt x="5589" y="129919"/>
                  </a:lnTo>
                  <a:lnTo>
                    <a:pt x="16789" y="191329"/>
                  </a:lnTo>
                  <a:lnTo>
                    <a:pt x="26453" y="249733"/>
                  </a:lnTo>
                  <a:lnTo>
                    <a:pt x="46117" y="304979"/>
                  </a:lnTo>
                  <a:lnTo>
                    <a:pt x="27685" y="243545"/>
                  </a:lnTo>
                  <a:lnTo>
                    <a:pt x="21197" y="181582"/>
                  </a:lnTo>
                  <a:lnTo>
                    <a:pt x="13039" y="131534"/>
                  </a:lnTo>
                  <a:lnTo>
                    <a:pt x="2922" y="68989"/>
                  </a:lnTo>
                  <a:lnTo>
                    <a:pt x="3638" y="37519"/>
                  </a:lnTo>
                  <a:lnTo>
                    <a:pt x="11756" y="11834"/>
                  </a:lnTo>
                  <a:lnTo>
                    <a:pt x="19535" y="4750"/>
                  </a:lnTo>
                  <a:lnTo>
                    <a:pt x="29401" y="1198"/>
                  </a:lnTo>
                  <a:lnTo>
                    <a:pt x="40658" y="0"/>
                  </a:lnTo>
                  <a:lnTo>
                    <a:pt x="50502" y="2710"/>
                  </a:lnTo>
                  <a:lnTo>
                    <a:pt x="67679" y="15081"/>
                  </a:lnTo>
                  <a:lnTo>
                    <a:pt x="84914" y="41776"/>
                  </a:lnTo>
                  <a:lnTo>
                    <a:pt x="97429" y="71912"/>
                  </a:lnTo>
                  <a:lnTo>
                    <a:pt x="97708" y="81068"/>
                  </a:lnTo>
                  <a:lnTo>
                    <a:pt x="91779" y="97479"/>
                  </a:lnTo>
                  <a:lnTo>
                    <a:pt x="78225" y="109453"/>
                  </a:lnTo>
                  <a:lnTo>
                    <a:pt x="69698" y="114283"/>
                  </a:lnTo>
                  <a:lnTo>
                    <a:pt x="50864" y="116531"/>
                  </a:lnTo>
                  <a:lnTo>
                    <a:pt x="10529" y="1134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369533" y="2463668"/>
              <a:ext cx="63172" cy="294799"/>
            </a:xfrm>
            <a:custGeom>
              <a:avLst/>
              <a:gdLst/>
              <a:ahLst/>
              <a:cxnLst/>
              <a:rect l="0" t="0" r="0" b="0"/>
              <a:pathLst>
                <a:path w="63172" h="294799">
                  <a:moveTo>
                    <a:pt x="0" y="0"/>
                  </a:moveTo>
                  <a:lnTo>
                    <a:pt x="11453" y="48931"/>
                  </a:lnTo>
                  <a:lnTo>
                    <a:pt x="21331" y="96776"/>
                  </a:lnTo>
                  <a:lnTo>
                    <a:pt x="31667" y="147997"/>
                  </a:lnTo>
                  <a:lnTo>
                    <a:pt x="42139" y="197099"/>
                  </a:lnTo>
                  <a:lnTo>
                    <a:pt x="58495" y="260269"/>
                  </a:lnTo>
                  <a:lnTo>
                    <a:pt x="63171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477824" y="2620602"/>
              <a:ext cx="154923" cy="124565"/>
            </a:xfrm>
            <a:custGeom>
              <a:avLst/>
              <a:gdLst/>
              <a:ahLst/>
              <a:cxnLst/>
              <a:rect l="0" t="0" r="0" b="0"/>
              <a:pathLst>
                <a:path w="154923" h="124565">
                  <a:moveTo>
                    <a:pt x="70694" y="43107"/>
                  </a:moveTo>
                  <a:lnTo>
                    <a:pt x="65105" y="20751"/>
                  </a:lnTo>
                  <a:lnTo>
                    <a:pt x="59949" y="12995"/>
                  </a:lnTo>
                  <a:lnTo>
                    <a:pt x="44861" y="1258"/>
                  </a:lnTo>
                  <a:lnTo>
                    <a:pt x="37094" y="0"/>
                  </a:lnTo>
                  <a:lnTo>
                    <a:pt x="29577" y="1501"/>
                  </a:lnTo>
                  <a:lnTo>
                    <a:pt x="22225" y="4841"/>
                  </a:lnTo>
                  <a:lnTo>
                    <a:pt x="10938" y="17911"/>
                  </a:lnTo>
                  <a:lnTo>
                    <a:pt x="3191" y="36589"/>
                  </a:lnTo>
                  <a:lnTo>
                    <a:pt x="0" y="72241"/>
                  </a:lnTo>
                  <a:lnTo>
                    <a:pt x="3399" y="94660"/>
                  </a:lnTo>
                  <a:lnTo>
                    <a:pt x="15049" y="113203"/>
                  </a:lnTo>
                  <a:lnTo>
                    <a:pt x="23069" y="121424"/>
                  </a:lnTo>
                  <a:lnTo>
                    <a:pt x="31925" y="124564"/>
                  </a:lnTo>
                  <a:lnTo>
                    <a:pt x="41338" y="124318"/>
                  </a:lnTo>
                  <a:lnTo>
                    <a:pt x="51123" y="121814"/>
                  </a:lnTo>
                  <a:lnTo>
                    <a:pt x="58817" y="116636"/>
                  </a:lnTo>
                  <a:lnTo>
                    <a:pt x="70485" y="101523"/>
                  </a:lnTo>
                  <a:lnTo>
                    <a:pt x="80271" y="63009"/>
                  </a:lnTo>
                  <a:lnTo>
                    <a:pt x="82928" y="63394"/>
                  </a:lnTo>
                  <a:lnTo>
                    <a:pt x="101187" y="83639"/>
                  </a:lnTo>
                  <a:lnTo>
                    <a:pt x="126132" y="97751"/>
                  </a:lnTo>
                  <a:lnTo>
                    <a:pt x="133389" y="99424"/>
                  </a:lnTo>
                  <a:lnTo>
                    <a:pt x="154922" y="957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630426" y="2571880"/>
              <a:ext cx="107606" cy="165530"/>
            </a:xfrm>
            <a:custGeom>
              <a:avLst/>
              <a:gdLst/>
              <a:ahLst/>
              <a:cxnLst/>
              <a:rect l="0" t="0" r="0" b="0"/>
              <a:pathLst>
                <a:path w="107606" h="165530">
                  <a:moveTo>
                    <a:pt x="107605" y="18130"/>
                  </a:moveTo>
                  <a:lnTo>
                    <a:pt x="90837" y="6952"/>
                  </a:lnTo>
                  <a:lnTo>
                    <a:pt x="58053" y="0"/>
                  </a:lnTo>
                  <a:lnTo>
                    <a:pt x="35279" y="4613"/>
                  </a:lnTo>
                  <a:lnTo>
                    <a:pt x="24293" y="9119"/>
                  </a:lnTo>
                  <a:lnTo>
                    <a:pt x="15799" y="16802"/>
                  </a:lnTo>
                  <a:lnTo>
                    <a:pt x="3241" y="37817"/>
                  </a:lnTo>
                  <a:lnTo>
                    <a:pt x="0" y="59635"/>
                  </a:lnTo>
                  <a:lnTo>
                    <a:pt x="10420" y="112806"/>
                  </a:lnTo>
                  <a:lnTo>
                    <a:pt x="16838" y="133908"/>
                  </a:lnTo>
                  <a:lnTo>
                    <a:pt x="22527" y="142108"/>
                  </a:lnTo>
                  <a:lnTo>
                    <a:pt x="38207" y="154340"/>
                  </a:lnTo>
                  <a:lnTo>
                    <a:pt x="97076" y="165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769616" y="2587857"/>
              <a:ext cx="136872" cy="181260"/>
            </a:xfrm>
            <a:custGeom>
              <a:avLst/>
              <a:gdLst/>
              <a:ahLst/>
              <a:cxnLst/>
              <a:rect l="0" t="0" r="0" b="0"/>
              <a:pathLst>
                <a:path w="136872" h="181260">
                  <a:moveTo>
                    <a:pt x="0" y="96909"/>
                  </a:moveTo>
                  <a:lnTo>
                    <a:pt x="53875" y="78951"/>
                  </a:lnTo>
                  <a:lnTo>
                    <a:pt x="74247" y="72160"/>
                  </a:lnTo>
                  <a:lnTo>
                    <a:pt x="91881" y="59004"/>
                  </a:lnTo>
                  <a:lnTo>
                    <a:pt x="99858" y="50582"/>
                  </a:lnTo>
                  <a:lnTo>
                    <a:pt x="104007" y="41458"/>
                  </a:lnTo>
                  <a:lnTo>
                    <a:pt x="105497" y="21961"/>
                  </a:lnTo>
                  <a:lnTo>
                    <a:pt x="101917" y="14189"/>
                  </a:lnTo>
                  <a:lnTo>
                    <a:pt x="88581" y="2433"/>
                  </a:lnTo>
                  <a:lnTo>
                    <a:pt x="80111" y="0"/>
                  </a:lnTo>
                  <a:lnTo>
                    <a:pt x="61341" y="416"/>
                  </a:lnTo>
                  <a:lnTo>
                    <a:pt x="44420" y="7620"/>
                  </a:lnTo>
                  <a:lnTo>
                    <a:pt x="36633" y="12817"/>
                  </a:lnTo>
                  <a:lnTo>
                    <a:pt x="14494" y="42487"/>
                  </a:lnTo>
                  <a:lnTo>
                    <a:pt x="4295" y="80914"/>
                  </a:lnTo>
                  <a:lnTo>
                    <a:pt x="6862" y="116347"/>
                  </a:lnTo>
                  <a:lnTo>
                    <a:pt x="20621" y="149072"/>
                  </a:lnTo>
                  <a:lnTo>
                    <a:pt x="45105" y="175406"/>
                  </a:lnTo>
                  <a:lnTo>
                    <a:pt x="54637" y="179656"/>
                  </a:lnTo>
                  <a:lnTo>
                    <a:pt x="74586" y="181259"/>
                  </a:lnTo>
                  <a:lnTo>
                    <a:pt x="105548" y="169995"/>
                  </a:lnTo>
                  <a:lnTo>
                    <a:pt x="136871" y="1495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34" name="Straight Connector 133"/>
          <p:cNvCxnSpPr/>
          <p:nvPr/>
        </p:nvCxnSpPr>
        <p:spPr>
          <a:xfrm>
            <a:off x="3769202" y="3442818"/>
            <a:ext cx="0" cy="167403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>
            <a:off x="4118483" y="3404742"/>
            <a:ext cx="0" cy="167398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>
            <a:off x="4435983" y="3392042"/>
            <a:ext cx="0" cy="167398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/>
          <p:nvPr/>
        </p:nvCxnSpPr>
        <p:spPr>
          <a:xfrm>
            <a:off x="4829683" y="3353942"/>
            <a:ext cx="0" cy="167398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/>
          <p:cNvCxnSpPr/>
          <p:nvPr/>
        </p:nvCxnSpPr>
        <p:spPr>
          <a:xfrm>
            <a:off x="5248783" y="3366642"/>
            <a:ext cx="0" cy="167398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7" name="Group 146"/>
          <p:cNvGrpSpPr/>
          <p:nvPr/>
        </p:nvGrpSpPr>
        <p:grpSpPr>
          <a:xfrm>
            <a:off x="3642860" y="3080957"/>
            <a:ext cx="1663503" cy="309220"/>
            <a:chOff x="3642860" y="3080957"/>
            <a:chExt cx="1663503" cy="309220"/>
          </a:xfrm>
        </p:grpSpPr>
        <p:sp>
          <p:nvSpPr>
            <p:cNvPr id="139" name="Freeform 138"/>
            <p:cNvSpPr/>
            <p:nvPr/>
          </p:nvSpPr>
          <p:spPr>
            <a:xfrm>
              <a:off x="3642860" y="3082621"/>
              <a:ext cx="147400" cy="307556"/>
            </a:xfrm>
            <a:custGeom>
              <a:avLst/>
              <a:gdLst/>
              <a:ahLst/>
              <a:cxnLst/>
              <a:rect l="0" t="0" r="0" b="0"/>
              <a:pathLst>
                <a:path w="147400" h="307556">
                  <a:moveTo>
                    <a:pt x="0" y="286498"/>
                  </a:moveTo>
                  <a:lnTo>
                    <a:pt x="16788" y="223048"/>
                  </a:lnTo>
                  <a:lnTo>
                    <a:pt x="23333" y="164953"/>
                  </a:lnTo>
                  <a:lnTo>
                    <a:pt x="38904" y="106975"/>
                  </a:lnTo>
                  <a:lnTo>
                    <a:pt x="52702" y="54072"/>
                  </a:lnTo>
                  <a:lnTo>
                    <a:pt x="66692" y="4150"/>
                  </a:lnTo>
                  <a:lnTo>
                    <a:pt x="70197" y="0"/>
                  </a:lnTo>
                  <a:lnTo>
                    <a:pt x="73705" y="743"/>
                  </a:lnTo>
                  <a:lnTo>
                    <a:pt x="77212" y="4747"/>
                  </a:lnTo>
                  <a:lnTo>
                    <a:pt x="89201" y="65081"/>
                  </a:lnTo>
                  <a:lnTo>
                    <a:pt x="102064" y="123092"/>
                  </a:lnTo>
                  <a:lnTo>
                    <a:pt x="115870" y="180824"/>
                  </a:lnTo>
                  <a:lnTo>
                    <a:pt x="132198" y="244116"/>
                  </a:lnTo>
                  <a:lnTo>
                    <a:pt x="139067" y="288308"/>
                  </a:lnTo>
                  <a:lnTo>
                    <a:pt x="147399" y="307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674445" y="3284891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28813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014488" y="3080957"/>
              <a:ext cx="144919" cy="248093"/>
            </a:xfrm>
            <a:custGeom>
              <a:avLst/>
              <a:gdLst/>
              <a:ahLst/>
              <a:cxnLst/>
              <a:rect l="0" t="0" r="0" b="0"/>
              <a:pathLst>
                <a:path w="144919" h="248093">
                  <a:moveTo>
                    <a:pt x="28455" y="46006"/>
                  </a:moveTo>
                  <a:lnTo>
                    <a:pt x="22865" y="62774"/>
                  </a:lnTo>
                  <a:lnTo>
                    <a:pt x="26910" y="121452"/>
                  </a:lnTo>
                  <a:lnTo>
                    <a:pt x="36656" y="181720"/>
                  </a:lnTo>
                  <a:lnTo>
                    <a:pt x="43018" y="203420"/>
                  </a:lnTo>
                  <a:lnTo>
                    <a:pt x="42843" y="208270"/>
                  </a:lnTo>
                  <a:lnTo>
                    <a:pt x="40386" y="209165"/>
                  </a:lnTo>
                  <a:lnTo>
                    <a:pt x="36409" y="207421"/>
                  </a:lnTo>
                  <a:lnTo>
                    <a:pt x="25222" y="177021"/>
                  </a:lnTo>
                  <a:lnTo>
                    <a:pt x="10962" y="122752"/>
                  </a:lnTo>
                  <a:lnTo>
                    <a:pt x="0" y="63852"/>
                  </a:lnTo>
                  <a:lnTo>
                    <a:pt x="917" y="19708"/>
                  </a:lnTo>
                  <a:lnTo>
                    <a:pt x="3077" y="7417"/>
                  </a:lnTo>
                  <a:lnTo>
                    <a:pt x="8027" y="1563"/>
                  </a:lnTo>
                  <a:lnTo>
                    <a:pt x="14836" y="0"/>
                  </a:lnTo>
                  <a:lnTo>
                    <a:pt x="22885" y="1297"/>
                  </a:lnTo>
                  <a:lnTo>
                    <a:pt x="38068" y="8978"/>
                  </a:lnTo>
                  <a:lnTo>
                    <a:pt x="88063" y="53323"/>
                  </a:lnTo>
                  <a:lnTo>
                    <a:pt x="95891" y="73435"/>
                  </a:lnTo>
                  <a:lnTo>
                    <a:pt x="97979" y="85349"/>
                  </a:lnTo>
                  <a:lnTo>
                    <a:pt x="95861" y="95631"/>
                  </a:lnTo>
                  <a:lnTo>
                    <a:pt x="84149" y="113295"/>
                  </a:lnTo>
                  <a:lnTo>
                    <a:pt x="57825" y="130805"/>
                  </a:lnTo>
                  <a:lnTo>
                    <a:pt x="56223" y="134124"/>
                  </a:lnTo>
                  <a:lnTo>
                    <a:pt x="59835" y="136337"/>
                  </a:lnTo>
                  <a:lnTo>
                    <a:pt x="93665" y="145478"/>
                  </a:lnTo>
                  <a:lnTo>
                    <a:pt x="118226" y="160747"/>
                  </a:lnTo>
                  <a:lnTo>
                    <a:pt x="140321" y="180089"/>
                  </a:lnTo>
                  <a:lnTo>
                    <a:pt x="143977" y="189207"/>
                  </a:lnTo>
                  <a:lnTo>
                    <a:pt x="144918" y="211816"/>
                  </a:lnTo>
                  <a:lnTo>
                    <a:pt x="141192" y="220887"/>
                  </a:lnTo>
                  <a:lnTo>
                    <a:pt x="127693" y="234086"/>
                  </a:lnTo>
                  <a:lnTo>
                    <a:pt x="94773" y="248092"/>
                  </a:lnTo>
                  <a:lnTo>
                    <a:pt x="71967" y="246567"/>
                  </a:lnTo>
                  <a:lnTo>
                    <a:pt x="28455" y="2355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335133" y="3098142"/>
              <a:ext cx="160536" cy="204398"/>
            </a:xfrm>
            <a:custGeom>
              <a:avLst/>
              <a:gdLst/>
              <a:ahLst/>
              <a:cxnLst/>
              <a:rect l="0" t="0" r="0" b="0"/>
              <a:pathLst>
                <a:path w="160536" h="204398">
                  <a:moveTo>
                    <a:pt x="128949" y="39350"/>
                  </a:moveTo>
                  <a:lnTo>
                    <a:pt x="117771" y="22583"/>
                  </a:lnTo>
                  <a:lnTo>
                    <a:pt x="102924" y="11230"/>
                  </a:lnTo>
                  <a:lnTo>
                    <a:pt x="83458" y="3456"/>
                  </a:lnTo>
                  <a:lnTo>
                    <a:pt x="59208" y="0"/>
                  </a:lnTo>
                  <a:lnTo>
                    <a:pt x="39072" y="4703"/>
                  </a:lnTo>
                  <a:lnTo>
                    <a:pt x="30426" y="9233"/>
                  </a:lnTo>
                  <a:lnTo>
                    <a:pt x="17701" y="23625"/>
                  </a:lnTo>
                  <a:lnTo>
                    <a:pt x="0" y="67049"/>
                  </a:lnTo>
                  <a:lnTo>
                    <a:pt x="15" y="106959"/>
                  </a:lnTo>
                  <a:lnTo>
                    <a:pt x="7429" y="142830"/>
                  </a:lnTo>
                  <a:lnTo>
                    <a:pt x="28213" y="175686"/>
                  </a:lnTo>
                  <a:lnTo>
                    <a:pt x="49862" y="190801"/>
                  </a:lnTo>
                  <a:lnTo>
                    <a:pt x="75083" y="200248"/>
                  </a:lnTo>
                  <a:lnTo>
                    <a:pt x="114419" y="204397"/>
                  </a:lnTo>
                  <a:lnTo>
                    <a:pt x="160535" y="1972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723731" y="3086735"/>
              <a:ext cx="148083" cy="190514"/>
            </a:xfrm>
            <a:custGeom>
              <a:avLst/>
              <a:gdLst/>
              <a:ahLst/>
              <a:cxnLst/>
              <a:rect l="0" t="0" r="0" b="0"/>
              <a:pathLst>
                <a:path w="148083" h="190514">
                  <a:moveTo>
                    <a:pt x="35149" y="177099"/>
                  </a:moveTo>
                  <a:lnTo>
                    <a:pt x="17191" y="114818"/>
                  </a:lnTo>
                  <a:lnTo>
                    <a:pt x="3483" y="60768"/>
                  </a:lnTo>
                  <a:lnTo>
                    <a:pt x="0" y="46902"/>
                  </a:lnTo>
                  <a:lnTo>
                    <a:pt x="2370" y="22138"/>
                  </a:lnTo>
                  <a:lnTo>
                    <a:pt x="6277" y="10620"/>
                  </a:lnTo>
                  <a:lnTo>
                    <a:pt x="13562" y="4112"/>
                  </a:lnTo>
                  <a:lnTo>
                    <a:pt x="23097" y="943"/>
                  </a:lnTo>
                  <a:lnTo>
                    <a:pt x="34134" y="0"/>
                  </a:lnTo>
                  <a:lnTo>
                    <a:pt x="55755" y="5191"/>
                  </a:lnTo>
                  <a:lnTo>
                    <a:pt x="77063" y="16468"/>
                  </a:lnTo>
                  <a:lnTo>
                    <a:pt x="107620" y="43717"/>
                  </a:lnTo>
                  <a:lnTo>
                    <a:pt x="141240" y="102241"/>
                  </a:lnTo>
                  <a:lnTo>
                    <a:pt x="148082" y="140231"/>
                  </a:lnTo>
                  <a:lnTo>
                    <a:pt x="143444" y="161103"/>
                  </a:lnTo>
                  <a:lnTo>
                    <a:pt x="138931" y="169944"/>
                  </a:lnTo>
                  <a:lnTo>
                    <a:pt x="124559" y="182888"/>
                  </a:lnTo>
                  <a:lnTo>
                    <a:pt x="115813" y="187977"/>
                  </a:lnTo>
                  <a:lnTo>
                    <a:pt x="90497" y="190513"/>
                  </a:lnTo>
                  <a:lnTo>
                    <a:pt x="35149" y="187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151159" y="3095378"/>
              <a:ext cx="123619" cy="209893"/>
            </a:xfrm>
            <a:custGeom>
              <a:avLst/>
              <a:gdLst/>
              <a:ahLst/>
              <a:cxnLst/>
              <a:rect l="0" t="0" r="0" b="0"/>
              <a:pathLst>
                <a:path w="123619" h="209893">
                  <a:moveTo>
                    <a:pt x="28862" y="0"/>
                  </a:moveTo>
                  <a:lnTo>
                    <a:pt x="17683" y="11178"/>
                  </a:lnTo>
                  <a:lnTo>
                    <a:pt x="5142" y="46076"/>
                  </a:lnTo>
                  <a:lnTo>
                    <a:pt x="0" y="101865"/>
                  </a:lnTo>
                  <a:lnTo>
                    <a:pt x="5916" y="157945"/>
                  </a:lnTo>
                  <a:lnTo>
                    <a:pt x="9305" y="183671"/>
                  </a:lnTo>
                  <a:lnTo>
                    <a:pt x="18610" y="202904"/>
                  </a:lnTo>
                  <a:lnTo>
                    <a:pt x="25537" y="207799"/>
                  </a:lnTo>
                  <a:lnTo>
                    <a:pt x="33664" y="209892"/>
                  </a:lnTo>
                  <a:lnTo>
                    <a:pt x="88202" y="209310"/>
                  </a:lnTo>
                  <a:lnTo>
                    <a:pt x="123618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180021" y="3200663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36221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169492" y="3084849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94178" y="3120"/>
                  </a:lnTo>
                  <a:lnTo>
                    <a:pt x="31535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48" name="Straight Connector 147"/>
          <p:cNvCxnSpPr/>
          <p:nvPr/>
        </p:nvCxnSpPr>
        <p:spPr>
          <a:xfrm>
            <a:off x="3453347" y="3790259"/>
            <a:ext cx="203200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Connector 148"/>
          <p:cNvCxnSpPr/>
          <p:nvPr/>
        </p:nvCxnSpPr>
        <p:spPr>
          <a:xfrm>
            <a:off x="3421634" y="4133215"/>
            <a:ext cx="203200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Connector 149"/>
          <p:cNvCxnSpPr/>
          <p:nvPr/>
        </p:nvCxnSpPr>
        <p:spPr>
          <a:xfrm>
            <a:off x="3358134" y="4526915"/>
            <a:ext cx="203200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Connector 150"/>
          <p:cNvCxnSpPr/>
          <p:nvPr/>
        </p:nvCxnSpPr>
        <p:spPr>
          <a:xfrm>
            <a:off x="3370834" y="4933315"/>
            <a:ext cx="203200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7" name="Group 156"/>
          <p:cNvGrpSpPr/>
          <p:nvPr/>
        </p:nvGrpSpPr>
        <p:grpSpPr>
          <a:xfrm>
            <a:off x="3086600" y="3663917"/>
            <a:ext cx="212040" cy="1431876"/>
            <a:chOff x="3086600" y="3663917"/>
            <a:chExt cx="212040" cy="1431876"/>
          </a:xfrm>
        </p:grpSpPr>
        <p:sp>
          <p:nvSpPr>
            <p:cNvPr id="152" name="Freeform 151"/>
            <p:cNvSpPr/>
            <p:nvPr/>
          </p:nvSpPr>
          <p:spPr>
            <a:xfrm>
              <a:off x="3148020" y="3663917"/>
              <a:ext cx="10530" cy="242156"/>
            </a:xfrm>
            <a:custGeom>
              <a:avLst/>
              <a:gdLst/>
              <a:ahLst/>
              <a:cxnLst/>
              <a:rect l="0" t="0" r="0" b="0"/>
              <a:pathLst>
                <a:path w="10530" h="242156">
                  <a:moveTo>
                    <a:pt x="10529" y="0"/>
                  </a:moveTo>
                  <a:lnTo>
                    <a:pt x="1464" y="58617"/>
                  </a:lnTo>
                  <a:lnTo>
                    <a:pt x="1459" y="113960"/>
                  </a:lnTo>
                  <a:lnTo>
                    <a:pt x="5271" y="176885"/>
                  </a:lnTo>
                  <a:lnTo>
                    <a:pt x="1562" y="214237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3139518" y="4042943"/>
              <a:ext cx="155902" cy="263322"/>
            </a:xfrm>
            <a:custGeom>
              <a:avLst/>
              <a:gdLst/>
              <a:ahLst/>
              <a:cxnLst/>
              <a:rect l="0" t="0" r="0" b="0"/>
              <a:pathLst>
                <a:path w="155902" h="263322">
                  <a:moveTo>
                    <a:pt x="29559" y="0"/>
                  </a:moveTo>
                  <a:lnTo>
                    <a:pt x="11601" y="53875"/>
                  </a:lnTo>
                  <a:lnTo>
                    <a:pt x="4810" y="74247"/>
                  </a:lnTo>
                  <a:lnTo>
                    <a:pt x="2532" y="76404"/>
                  </a:lnTo>
                  <a:lnTo>
                    <a:pt x="1012" y="73163"/>
                  </a:lnTo>
                  <a:lnTo>
                    <a:pt x="0" y="66323"/>
                  </a:lnTo>
                  <a:lnTo>
                    <a:pt x="1664" y="59423"/>
                  </a:lnTo>
                  <a:lnTo>
                    <a:pt x="15185" y="38534"/>
                  </a:lnTo>
                  <a:lnTo>
                    <a:pt x="47525" y="3500"/>
                  </a:lnTo>
                  <a:lnTo>
                    <a:pt x="54404" y="1163"/>
                  </a:lnTo>
                  <a:lnTo>
                    <a:pt x="61330" y="1945"/>
                  </a:lnTo>
                  <a:lnTo>
                    <a:pt x="75265" y="9053"/>
                  </a:lnTo>
                  <a:lnTo>
                    <a:pt x="110289" y="39334"/>
                  </a:lnTo>
                  <a:lnTo>
                    <a:pt x="118082" y="62325"/>
                  </a:lnTo>
                  <a:lnTo>
                    <a:pt x="123085" y="119156"/>
                  </a:lnTo>
                  <a:lnTo>
                    <a:pt x="115667" y="174272"/>
                  </a:lnTo>
                  <a:lnTo>
                    <a:pt x="99817" y="220167"/>
                  </a:lnTo>
                  <a:lnTo>
                    <a:pt x="86521" y="240571"/>
                  </a:lnTo>
                  <a:lnTo>
                    <a:pt x="68914" y="257439"/>
                  </a:lnTo>
                  <a:lnTo>
                    <a:pt x="59305" y="261703"/>
                  </a:lnTo>
                  <a:lnTo>
                    <a:pt x="39270" y="263321"/>
                  </a:lnTo>
                  <a:lnTo>
                    <a:pt x="31354" y="259776"/>
                  </a:lnTo>
                  <a:lnTo>
                    <a:pt x="19438" y="246477"/>
                  </a:lnTo>
                  <a:lnTo>
                    <a:pt x="16963" y="238017"/>
                  </a:lnTo>
                  <a:lnTo>
                    <a:pt x="17332" y="219259"/>
                  </a:lnTo>
                  <a:lnTo>
                    <a:pt x="21408" y="211683"/>
                  </a:lnTo>
                  <a:lnTo>
                    <a:pt x="35295" y="200146"/>
                  </a:lnTo>
                  <a:lnTo>
                    <a:pt x="43912" y="197771"/>
                  </a:lnTo>
                  <a:lnTo>
                    <a:pt x="72806" y="200019"/>
                  </a:lnTo>
                  <a:lnTo>
                    <a:pt x="103594" y="205754"/>
                  </a:lnTo>
                  <a:lnTo>
                    <a:pt x="155901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3146038" y="4376447"/>
              <a:ext cx="152602" cy="284805"/>
            </a:xfrm>
            <a:custGeom>
              <a:avLst/>
              <a:gdLst/>
              <a:ahLst/>
              <a:cxnLst/>
              <a:rect l="0" t="0" r="0" b="0"/>
              <a:pathLst>
                <a:path w="152602" h="284805">
                  <a:moveTo>
                    <a:pt x="44096" y="3408"/>
                  </a:moveTo>
                  <a:lnTo>
                    <a:pt x="28455" y="21388"/>
                  </a:lnTo>
                  <a:lnTo>
                    <a:pt x="3663" y="61971"/>
                  </a:lnTo>
                  <a:lnTo>
                    <a:pt x="763" y="63507"/>
                  </a:lnTo>
                  <a:lnTo>
                    <a:pt x="0" y="61021"/>
                  </a:lnTo>
                  <a:lnTo>
                    <a:pt x="661" y="55855"/>
                  </a:lnTo>
                  <a:lnTo>
                    <a:pt x="12769" y="37405"/>
                  </a:lnTo>
                  <a:lnTo>
                    <a:pt x="38992" y="11380"/>
                  </a:lnTo>
                  <a:lnTo>
                    <a:pt x="57035" y="1881"/>
                  </a:lnTo>
                  <a:lnTo>
                    <a:pt x="76753" y="0"/>
                  </a:lnTo>
                  <a:lnTo>
                    <a:pt x="86925" y="1136"/>
                  </a:lnTo>
                  <a:lnTo>
                    <a:pt x="94875" y="5402"/>
                  </a:lnTo>
                  <a:lnTo>
                    <a:pt x="106829" y="19502"/>
                  </a:lnTo>
                  <a:lnTo>
                    <a:pt x="109315" y="28175"/>
                  </a:lnTo>
                  <a:lnTo>
                    <a:pt x="108957" y="47170"/>
                  </a:lnTo>
                  <a:lnTo>
                    <a:pt x="102179" y="77596"/>
                  </a:lnTo>
                  <a:lnTo>
                    <a:pt x="96856" y="85622"/>
                  </a:lnTo>
                  <a:lnTo>
                    <a:pt x="81583" y="97659"/>
                  </a:lnTo>
                  <a:lnTo>
                    <a:pt x="79616" y="102507"/>
                  </a:lnTo>
                  <a:lnTo>
                    <a:pt x="81814" y="106908"/>
                  </a:lnTo>
                  <a:lnTo>
                    <a:pt x="140456" y="155827"/>
                  </a:lnTo>
                  <a:lnTo>
                    <a:pt x="150484" y="174095"/>
                  </a:lnTo>
                  <a:lnTo>
                    <a:pt x="152601" y="193912"/>
                  </a:lnTo>
                  <a:lnTo>
                    <a:pt x="144428" y="235230"/>
                  </a:lnTo>
                  <a:lnTo>
                    <a:pt x="129327" y="261089"/>
                  </a:lnTo>
                  <a:lnTo>
                    <a:pt x="113562" y="273131"/>
                  </a:lnTo>
                  <a:lnTo>
                    <a:pt x="93687" y="281212"/>
                  </a:lnTo>
                  <a:lnTo>
                    <a:pt x="69257" y="284804"/>
                  </a:lnTo>
                  <a:lnTo>
                    <a:pt x="49040" y="280161"/>
                  </a:lnTo>
                  <a:lnTo>
                    <a:pt x="34595" y="271468"/>
                  </a:lnTo>
                  <a:lnTo>
                    <a:pt x="23039" y="2560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3236711" y="4843109"/>
              <a:ext cx="6067" cy="252684"/>
            </a:xfrm>
            <a:custGeom>
              <a:avLst/>
              <a:gdLst/>
              <a:ahLst/>
              <a:cxnLst/>
              <a:rect l="0" t="0" r="0" b="0"/>
              <a:pathLst>
                <a:path w="6067" h="252684">
                  <a:moveTo>
                    <a:pt x="6066" y="0"/>
                  </a:moveTo>
                  <a:lnTo>
                    <a:pt x="6066" y="58616"/>
                  </a:lnTo>
                  <a:lnTo>
                    <a:pt x="6066" y="112790"/>
                  </a:lnTo>
                  <a:lnTo>
                    <a:pt x="6066" y="168552"/>
                  </a:lnTo>
                  <a:lnTo>
                    <a:pt x="0" y="227913"/>
                  </a:lnTo>
                  <a:lnTo>
                    <a:pt x="6066" y="2526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086600" y="4790466"/>
              <a:ext cx="166706" cy="193160"/>
            </a:xfrm>
            <a:custGeom>
              <a:avLst/>
              <a:gdLst/>
              <a:ahLst/>
              <a:cxnLst/>
              <a:rect l="0" t="0" r="0" b="0"/>
              <a:pathLst>
                <a:path w="166706" h="193160">
                  <a:moveTo>
                    <a:pt x="166705" y="136870"/>
                  </a:moveTo>
                  <a:lnTo>
                    <a:pt x="112831" y="154829"/>
                  </a:lnTo>
                  <a:lnTo>
                    <a:pt x="83282" y="166238"/>
                  </a:lnTo>
                  <a:lnTo>
                    <a:pt x="38852" y="191575"/>
                  </a:lnTo>
                  <a:lnTo>
                    <a:pt x="18635" y="193159"/>
                  </a:lnTo>
                  <a:lnTo>
                    <a:pt x="8330" y="191944"/>
                  </a:lnTo>
                  <a:lnTo>
                    <a:pt x="2630" y="187624"/>
                  </a:lnTo>
                  <a:lnTo>
                    <a:pt x="0" y="181235"/>
                  </a:lnTo>
                  <a:lnTo>
                    <a:pt x="197" y="163607"/>
                  </a:lnTo>
                  <a:lnTo>
                    <a:pt x="13006" y="106264"/>
                  </a:lnTo>
                  <a:lnTo>
                    <a:pt x="29929" y="44438"/>
                  </a:lnTo>
                  <a:lnTo>
                    <a:pt x="4036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6634548" y="3505989"/>
            <a:ext cx="1138323" cy="365122"/>
            <a:chOff x="6634548" y="3505989"/>
            <a:chExt cx="1138323" cy="365122"/>
          </a:xfrm>
        </p:grpSpPr>
        <p:sp>
          <p:nvSpPr>
            <p:cNvPr id="158" name="Freeform 157"/>
            <p:cNvSpPr/>
            <p:nvPr/>
          </p:nvSpPr>
          <p:spPr>
            <a:xfrm>
              <a:off x="6634548" y="3516518"/>
              <a:ext cx="156333" cy="281052"/>
            </a:xfrm>
            <a:custGeom>
              <a:avLst/>
              <a:gdLst/>
              <a:ahLst/>
              <a:cxnLst/>
              <a:rect l="0" t="0" r="0" b="0"/>
              <a:pathLst>
                <a:path w="156333" h="281052">
                  <a:moveTo>
                    <a:pt x="29990" y="0"/>
                  </a:moveTo>
                  <a:lnTo>
                    <a:pt x="20926" y="58617"/>
                  </a:lnTo>
                  <a:lnTo>
                    <a:pt x="18582" y="112791"/>
                  </a:lnTo>
                  <a:lnTo>
                    <a:pt x="11186" y="171671"/>
                  </a:lnTo>
                  <a:lnTo>
                    <a:pt x="3789" y="228103"/>
                  </a:lnTo>
                  <a:lnTo>
                    <a:pt x="0" y="267757"/>
                  </a:lnTo>
                  <a:lnTo>
                    <a:pt x="4148" y="275601"/>
                  </a:lnTo>
                  <a:lnTo>
                    <a:pt x="11592" y="279660"/>
                  </a:lnTo>
                  <a:lnTo>
                    <a:pt x="32342" y="281051"/>
                  </a:lnTo>
                  <a:lnTo>
                    <a:pt x="86911" y="275531"/>
                  </a:lnTo>
                  <a:lnTo>
                    <a:pt x="127185" y="274271"/>
                  </a:lnTo>
                  <a:lnTo>
                    <a:pt x="156332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6664538" y="3674445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6685595" y="3505989"/>
              <a:ext cx="126344" cy="21058"/>
            </a:xfrm>
            <a:custGeom>
              <a:avLst/>
              <a:gdLst/>
              <a:ahLst/>
              <a:cxnLst/>
              <a:rect l="0" t="0" r="0" b="0"/>
              <a:pathLst>
                <a:path w="126344" h="21058">
                  <a:moveTo>
                    <a:pt x="126343" y="0"/>
                  </a:moveTo>
                  <a:lnTo>
                    <a:pt x="73314" y="14655"/>
                  </a:lnTo>
                  <a:lnTo>
                    <a:pt x="18912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854052" y="3611274"/>
              <a:ext cx="115814" cy="157929"/>
            </a:xfrm>
            <a:custGeom>
              <a:avLst/>
              <a:gdLst/>
              <a:ahLst/>
              <a:cxnLst/>
              <a:rect l="0" t="0" r="0" b="0"/>
              <a:pathLst>
                <a:path w="115814" h="157929">
                  <a:moveTo>
                    <a:pt x="115813" y="0"/>
                  </a:moveTo>
                  <a:lnTo>
                    <a:pt x="73151" y="54115"/>
                  </a:lnTo>
                  <a:lnTo>
                    <a:pt x="31537" y="115943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843523" y="3621803"/>
              <a:ext cx="94758" cy="147400"/>
            </a:xfrm>
            <a:custGeom>
              <a:avLst/>
              <a:gdLst/>
              <a:ahLst/>
              <a:cxnLst/>
              <a:rect l="0" t="0" r="0" b="0"/>
              <a:pathLst>
                <a:path w="94758" h="147400">
                  <a:moveTo>
                    <a:pt x="0" y="0"/>
                  </a:moveTo>
                  <a:lnTo>
                    <a:pt x="9575" y="24046"/>
                  </a:lnTo>
                  <a:lnTo>
                    <a:pt x="54309" y="86287"/>
                  </a:lnTo>
                  <a:lnTo>
                    <a:pt x="70996" y="124409"/>
                  </a:lnTo>
                  <a:lnTo>
                    <a:pt x="9475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7075150" y="360074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7075150" y="37060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7297852" y="3535232"/>
              <a:ext cx="212902" cy="335879"/>
            </a:xfrm>
            <a:custGeom>
              <a:avLst/>
              <a:gdLst/>
              <a:ahLst/>
              <a:cxnLst/>
              <a:rect l="0" t="0" r="0" b="0"/>
              <a:pathLst>
                <a:path w="212902" h="335879">
                  <a:moveTo>
                    <a:pt x="19454" y="86571"/>
                  </a:moveTo>
                  <a:lnTo>
                    <a:pt x="25042" y="145187"/>
                  </a:lnTo>
                  <a:lnTo>
                    <a:pt x="29006" y="199362"/>
                  </a:lnTo>
                  <a:lnTo>
                    <a:pt x="29789" y="258243"/>
                  </a:lnTo>
                  <a:lnTo>
                    <a:pt x="24355" y="314674"/>
                  </a:lnTo>
                  <a:lnTo>
                    <a:pt x="22721" y="318188"/>
                  </a:lnTo>
                  <a:lnTo>
                    <a:pt x="21632" y="315851"/>
                  </a:lnTo>
                  <a:lnTo>
                    <a:pt x="12504" y="258747"/>
                  </a:lnTo>
                  <a:lnTo>
                    <a:pt x="6513" y="202426"/>
                  </a:lnTo>
                  <a:lnTo>
                    <a:pt x="0" y="140651"/>
                  </a:lnTo>
                  <a:lnTo>
                    <a:pt x="7119" y="81699"/>
                  </a:lnTo>
                  <a:lnTo>
                    <a:pt x="22909" y="35046"/>
                  </a:lnTo>
                  <a:lnTo>
                    <a:pt x="28776" y="24145"/>
                  </a:lnTo>
                  <a:lnTo>
                    <a:pt x="44654" y="8913"/>
                  </a:lnTo>
                  <a:lnTo>
                    <a:pt x="53801" y="3214"/>
                  </a:lnTo>
                  <a:lnTo>
                    <a:pt x="73324" y="0"/>
                  </a:lnTo>
                  <a:lnTo>
                    <a:pt x="93699" y="3641"/>
                  </a:lnTo>
                  <a:lnTo>
                    <a:pt x="114452" y="13058"/>
                  </a:lnTo>
                  <a:lnTo>
                    <a:pt x="129136" y="28162"/>
                  </a:lnTo>
                  <a:lnTo>
                    <a:pt x="134689" y="37103"/>
                  </a:lnTo>
                  <a:lnTo>
                    <a:pt x="137740" y="56396"/>
                  </a:lnTo>
                  <a:lnTo>
                    <a:pt x="134026" y="76670"/>
                  </a:lnTo>
                  <a:lnTo>
                    <a:pt x="124577" y="97378"/>
                  </a:lnTo>
                  <a:lnTo>
                    <a:pt x="100514" y="123178"/>
                  </a:lnTo>
                  <a:lnTo>
                    <a:pt x="71157" y="140052"/>
                  </a:lnTo>
                  <a:lnTo>
                    <a:pt x="66791" y="139772"/>
                  </a:lnTo>
                  <a:lnTo>
                    <a:pt x="66220" y="136076"/>
                  </a:lnTo>
                  <a:lnTo>
                    <a:pt x="68179" y="130103"/>
                  </a:lnTo>
                  <a:lnTo>
                    <a:pt x="74163" y="126121"/>
                  </a:lnTo>
                  <a:lnTo>
                    <a:pt x="93292" y="121696"/>
                  </a:lnTo>
                  <a:lnTo>
                    <a:pt x="124780" y="124794"/>
                  </a:lnTo>
                  <a:lnTo>
                    <a:pt x="156336" y="138710"/>
                  </a:lnTo>
                  <a:lnTo>
                    <a:pt x="182324" y="157652"/>
                  </a:lnTo>
                  <a:lnTo>
                    <a:pt x="199253" y="183671"/>
                  </a:lnTo>
                  <a:lnTo>
                    <a:pt x="211677" y="213607"/>
                  </a:lnTo>
                  <a:lnTo>
                    <a:pt x="212901" y="234278"/>
                  </a:lnTo>
                  <a:lnTo>
                    <a:pt x="208375" y="255164"/>
                  </a:lnTo>
                  <a:lnTo>
                    <a:pt x="179888" y="307687"/>
                  </a:lnTo>
                  <a:lnTo>
                    <a:pt x="163287" y="322495"/>
                  </a:lnTo>
                  <a:lnTo>
                    <a:pt x="143041" y="331806"/>
                  </a:lnTo>
                  <a:lnTo>
                    <a:pt x="106505" y="335878"/>
                  </a:lnTo>
                  <a:lnTo>
                    <a:pt x="83879" y="332685"/>
                  </a:lnTo>
                  <a:lnTo>
                    <a:pt x="65245" y="324246"/>
                  </a:lnTo>
                  <a:lnTo>
                    <a:pt x="44719" y="312581"/>
                  </a:lnTo>
                  <a:lnTo>
                    <a:pt x="29982" y="307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7562163" y="3523737"/>
              <a:ext cx="210708" cy="326234"/>
            </a:xfrm>
            <a:custGeom>
              <a:avLst/>
              <a:gdLst/>
              <a:ahLst/>
              <a:cxnLst/>
              <a:rect l="0" t="0" r="0" b="0"/>
              <a:pathLst>
                <a:path w="210708" h="326234">
                  <a:moveTo>
                    <a:pt x="81526" y="13838"/>
                  </a:moveTo>
                  <a:lnTo>
                    <a:pt x="64758" y="19427"/>
                  </a:lnTo>
                  <a:lnTo>
                    <a:pt x="50287" y="31529"/>
                  </a:lnTo>
                  <a:lnTo>
                    <a:pt x="16061" y="77952"/>
                  </a:lnTo>
                  <a:lnTo>
                    <a:pt x="6417" y="98485"/>
                  </a:lnTo>
                  <a:lnTo>
                    <a:pt x="3377" y="100685"/>
                  </a:lnTo>
                  <a:lnTo>
                    <a:pt x="1351" y="97472"/>
                  </a:lnTo>
                  <a:lnTo>
                    <a:pt x="0" y="90651"/>
                  </a:lnTo>
                  <a:lnTo>
                    <a:pt x="3687" y="64283"/>
                  </a:lnTo>
                  <a:lnTo>
                    <a:pt x="17778" y="39833"/>
                  </a:lnTo>
                  <a:lnTo>
                    <a:pt x="36771" y="17771"/>
                  </a:lnTo>
                  <a:lnTo>
                    <a:pt x="62806" y="2005"/>
                  </a:lnTo>
                  <a:lnTo>
                    <a:pt x="82564" y="0"/>
                  </a:lnTo>
                  <a:lnTo>
                    <a:pt x="101875" y="4178"/>
                  </a:lnTo>
                  <a:lnTo>
                    <a:pt x="118256" y="13834"/>
                  </a:lnTo>
                  <a:lnTo>
                    <a:pt x="130216" y="29044"/>
                  </a:lnTo>
                  <a:lnTo>
                    <a:pt x="135043" y="38013"/>
                  </a:lnTo>
                  <a:lnTo>
                    <a:pt x="137287" y="57338"/>
                  </a:lnTo>
                  <a:lnTo>
                    <a:pt x="133215" y="77625"/>
                  </a:lnTo>
                  <a:lnTo>
                    <a:pt x="105043" y="129732"/>
                  </a:lnTo>
                  <a:lnTo>
                    <a:pt x="88468" y="144505"/>
                  </a:lnTo>
                  <a:lnTo>
                    <a:pt x="79135" y="150082"/>
                  </a:lnTo>
                  <a:lnTo>
                    <a:pt x="75252" y="150291"/>
                  </a:lnTo>
                  <a:lnTo>
                    <a:pt x="75004" y="146921"/>
                  </a:lnTo>
                  <a:lnTo>
                    <a:pt x="77178" y="141164"/>
                  </a:lnTo>
                  <a:lnTo>
                    <a:pt x="83306" y="137326"/>
                  </a:lnTo>
                  <a:lnTo>
                    <a:pt x="102595" y="133062"/>
                  </a:lnTo>
                  <a:lnTo>
                    <a:pt x="134172" y="136251"/>
                  </a:lnTo>
                  <a:lnTo>
                    <a:pt x="152107" y="144673"/>
                  </a:lnTo>
                  <a:lnTo>
                    <a:pt x="182685" y="169143"/>
                  </a:lnTo>
                  <a:lnTo>
                    <a:pt x="198587" y="195165"/>
                  </a:lnTo>
                  <a:lnTo>
                    <a:pt x="210707" y="225102"/>
                  </a:lnTo>
                  <a:lnTo>
                    <a:pt x="210529" y="261788"/>
                  </a:lnTo>
                  <a:lnTo>
                    <a:pt x="197478" y="296705"/>
                  </a:lnTo>
                  <a:lnTo>
                    <a:pt x="179073" y="312302"/>
                  </a:lnTo>
                  <a:lnTo>
                    <a:pt x="154126" y="321963"/>
                  </a:lnTo>
                  <a:lnTo>
                    <a:pt x="108367" y="326233"/>
                  </a:lnTo>
                  <a:lnTo>
                    <a:pt x="56629" y="317788"/>
                  </a:lnTo>
                  <a:lnTo>
                    <a:pt x="28883" y="3086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8" name="Freeform 167"/>
          <p:cNvSpPr/>
          <p:nvPr/>
        </p:nvSpPr>
        <p:spPr>
          <a:xfrm>
            <a:off x="3919298" y="4310145"/>
            <a:ext cx="355046" cy="380653"/>
          </a:xfrm>
          <a:custGeom>
            <a:avLst/>
            <a:gdLst/>
            <a:ahLst/>
            <a:cxnLst/>
            <a:rect l="0" t="0" r="0" b="0"/>
            <a:pathLst>
              <a:path w="355046" h="380653">
                <a:moveTo>
                  <a:pt x="176287" y="48653"/>
                </a:moveTo>
                <a:lnTo>
                  <a:pt x="123582" y="67781"/>
                </a:lnTo>
                <a:lnTo>
                  <a:pt x="64118" y="119041"/>
                </a:lnTo>
                <a:lnTo>
                  <a:pt x="16028" y="169157"/>
                </a:lnTo>
                <a:lnTo>
                  <a:pt x="6405" y="187608"/>
                </a:lnTo>
                <a:lnTo>
                  <a:pt x="0" y="223316"/>
                </a:lnTo>
                <a:lnTo>
                  <a:pt x="6241" y="268897"/>
                </a:lnTo>
                <a:lnTo>
                  <a:pt x="12194" y="290429"/>
                </a:lnTo>
                <a:lnTo>
                  <a:pt x="24978" y="308577"/>
                </a:lnTo>
                <a:lnTo>
                  <a:pt x="64638" y="345357"/>
                </a:lnTo>
                <a:lnTo>
                  <a:pt x="113665" y="367344"/>
                </a:lnTo>
                <a:lnTo>
                  <a:pt x="174164" y="377142"/>
                </a:lnTo>
                <a:lnTo>
                  <a:pt x="196401" y="380652"/>
                </a:lnTo>
                <a:lnTo>
                  <a:pt x="217982" y="378312"/>
                </a:lnTo>
                <a:lnTo>
                  <a:pt x="236152" y="370253"/>
                </a:lnTo>
                <a:lnTo>
                  <a:pt x="281353" y="338141"/>
                </a:lnTo>
                <a:lnTo>
                  <a:pt x="303864" y="310292"/>
                </a:lnTo>
                <a:lnTo>
                  <a:pt x="337433" y="255792"/>
                </a:lnTo>
                <a:lnTo>
                  <a:pt x="349466" y="225451"/>
                </a:lnTo>
                <a:lnTo>
                  <a:pt x="354125" y="173870"/>
                </a:lnTo>
                <a:lnTo>
                  <a:pt x="355045" y="118620"/>
                </a:lnTo>
                <a:lnTo>
                  <a:pt x="349615" y="82252"/>
                </a:lnTo>
                <a:lnTo>
                  <a:pt x="335008" y="54838"/>
                </a:lnTo>
                <a:lnTo>
                  <a:pt x="295372" y="10283"/>
                </a:lnTo>
                <a:lnTo>
                  <a:pt x="275227" y="2354"/>
                </a:lnTo>
                <a:lnTo>
                  <a:pt x="251846" y="0"/>
                </a:lnTo>
                <a:lnTo>
                  <a:pt x="197589" y="11036"/>
                </a:lnTo>
                <a:lnTo>
                  <a:pt x="165831" y="26458"/>
                </a:lnTo>
                <a:lnTo>
                  <a:pt x="123645" y="6971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4" name="Group 183"/>
          <p:cNvGrpSpPr/>
          <p:nvPr/>
        </p:nvGrpSpPr>
        <p:grpSpPr>
          <a:xfrm>
            <a:off x="6466395" y="4116642"/>
            <a:ext cx="3016505" cy="500978"/>
            <a:chOff x="6466395" y="4116642"/>
            <a:chExt cx="3016505" cy="500978"/>
          </a:xfrm>
        </p:grpSpPr>
        <p:sp>
          <p:nvSpPr>
            <p:cNvPr id="169" name="Freeform 168"/>
            <p:cNvSpPr/>
            <p:nvPr/>
          </p:nvSpPr>
          <p:spPr>
            <a:xfrm>
              <a:off x="6466395" y="4116642"/>
              <a:ext cx="166559" cy="449694"/>
            </a:xfrm>
            <a:custGeom>
              <a:avLst/>
              <a:gdLst/>
              <a:ahLst/>
              <a:cxnLst/>
              <a:rect l="0" t="0" r="0" b="0"/>
              <a:pathLst>
                <a:path w="166559" h="449694">
                  <a:moveTo>
                    <a:pt x="29688" y="126342"/>
                  </a:moveTo>
                  <a:lnTo>
                    <a:pt x="21355" y="175273"/>
                  </a:lnTo>
                  <a:lnTo>
                    <a:pt x="19810" y="223119"/>
                  </a:lnTo>
                  <a:lnTo>
                    <a:pt x="19352" y="274339"/>
                  </a:lnTo>
                  <a:lnTo>
                    <a:pt x="19216" y="329680"/>
                  </a:lnTo>
                  <a:lnTo>
                    <a:pt x="16057" y="384292"/>
                  </a:lnTo>
                  <a:lnTo>
                    <a:pt x="4508" y="444667"/>
                  </a:lnTo>
                  <a:lnTo>
                    <a:pt x="2373" y="449693"/>
                  </a:lnTo>
                  <a:lnTo>
                    <a:pt x="949" y="448364"/>
                  </a:lnTo>
                  <a:lnTo>
                    <a:pt x="0" y="442799"/>
                  </a:lnTo>
                  <a:lnTo>
                    <a:pt x="5713" y="393010"/>
                  </a:lnTo>
                  <a:lnTo>
                    <a:pt x="8054" y="336901"/>
                  </a:lnTo>
                  <a:lnTo>
                    <a:pt x="8517" y="280758"/>
                  </a:lnTo>
                  <a:lnTo>
                    <a:pt x="14674" y="224608"/>
                  </a:lnTo>
                  <a:lnTo>
                    <a:pt x="10171" y="168456"/>
                  </a:lnTo>
                  <a:lnTo>
                    <a:pt x="8935" y="112304"/>
                  </a:lnTo>
                  <a:lnTo>
                    <a:pt x="15005" y="90467"/>
                  </a:lnTo>
                  <a:lnTo>
                    <a:pt x="37966" y="57385"/>
                  </a:lnTo>
                  <a:lnTo>
                    <a:pt x="66201" y="29490"/>
                  </a:lnTo>
                  <a:lnTo>
                    <a:pt x="114565" y="7667"/>
                  </a:lnTo>
                  <a:lnTo>
                    <a:pt x="16655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6475026" y="4348269"/>
              <a:ext cx="105286" cy="52643"/>
            </a:xfrm>
            <a:custGeom>
              <a:avLst/>
              <a:gdLst/>
              <a:ahLst/>
              <a:cxnLst/>
              <a:rect l="0" t="0" r="0" b="0"/>
              <a:pathLst>
                <a:path w="105286" h="52643">
                  <a:moveTo>
                    <a:pt x="105285" y="0"/>
                  </a:moveTo>
                  <a:lnTo>
                    <a:pt x="51410" y="17959"/>
                  </a:lnTo>
                  <a:lnTo>
                    <a:pt x="23032" y="2936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6643482" y="4411440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10528" y="0"/>
                  </a:moveTo>
                  <a:lnTo>
                    <a:pt x="3292" y="27556"/>
                  </a:lnTo>
                  <a:lnTo>
                    <a:pt x="650" y="8065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6643482" y="429562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6706653" y="4376010"/>
              <a:ext cx="130332" cy="119659"/>
            </a:xfrm>
            <a:custGeom>
              <a:avLst/>
              <a:gdLst/>
              <a:ahLst/>
              <a:cxnLst/>
              <a:rect l="0" t="0" r="0" b="0"/>
              <a:pathLst>
                <a:path w="130332" h="119659">
                  <a:moveTo>
                    <a:pt x="0" y="45959"/>
                  </a:moveTo>
                  <a:lnTo>
                    <a:pt x="3119" y="94889"/>
                  </a:lnTo>
                  <a:lnTo>
                    <a:pt x="6065" y="116839"/>
                  </a:lnTo>
                  <a:lnTo>
                    <a:pt x="5214" y="117779"/>
                  </a:lnTo>
                  <a:lnTo>
                    <a:pt x="3476" y="114896"/>
                  </a:lnTo>
                  <a:lnTo>
                    <a:pt x="11910" y="64077"/>
                  </a:lnTo>
                  <a:lnTo>
                    <a:pt x="24839" y="15873"/>
                  </a:lnTo>
                  <a:lnTo>
                    <a:pt x="31767" y="8354"/>
                  </a:lnTo>
                  <a:lnTo>
                    <a:pt x="51943" y="0"/>
                  </a:lnTo>
                  <a:lnTo>
                    <a:pt x="61535" y="112"/>
                  </a:lnTo>
                  <a:lnTo>
                    <a:pt x="78432" y="6475"/>
                  </a:lnTo>
                  <a:lnTo>
                    <a:pt x="101098" y="23211"/>
                  </a:lnTo>
                  <a:lnTo>
                    <a:pt x="117042" y="48577"/>
                  </a:lnTo>
                  <a:lnTo>
                    <a:pt x="129176" y="78320"/>
                  </a:lnTo>
                  <a:lnTo>
                    <a:pt x="130331" y="95827"/>
                  </a:lnTo>
                  <a:lnTo>
                    <a:pt x="126342" y="1196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6877437" y="4146514"/>
              <a:ext cx="134543" cy="412705"/>
            </a:xfrm>
            <a:custGeom>
              <a:avLst/>
              <a:gdLst/>
              <a:ahLst/>
              <a:cxnLst/>
              <a:rect l="0" t="0" r="0" b="0"/>
              <a:pathLst>
                <a:path w="134543" h="412705">
                  <a:moveTo>
                    <a:pt x="102957" y="307040"/>
                  </a:moveTo>
                  <a:lnTo>
                    <a:pt x="102957" y="284683"/>
                  </a:lnTo>
                  <a:lnTo>
                    <a:pt x="91778" y="254013"/>
                  </a:lnTo>
                  <a:lnTo>
                    <a:pt x="83806" y="248292"/>
                  </a:lnTo>
                  <a:lnTo>
                    <a:pt x="62469" y="245055"/>
                  </a:lnTo>
                  <a:lnTo>
                    <a:pt x="43628" y="250635"/>
                  </a:lnTo>
                  <a:lnTo>
                    <a:pt x="35328" y="255399"/>
                  </a:lnTo>
                  <a:lnTo>
                    <a:pt x="22987" y="270050"/>
                  </a:lnTo>
                  <a:lnTo>
                    <a:pt x="5532" y="313642"/>
                  </a:lnTo>
                  <a:lnTo>
                    <a:pt x="0" y="353579"/>
                  </a:lnTo>
                  <a:lnTo>
                    <a:pt x="4946" y="378027"/>
                  </a:lnTo>
                  <a:lnTo>
                    <a:pt x="9540" y="389460"/>
                  </a:lnTo>
                  <a:lnTo>
                    <a:pt x="24003" y="405282"/>
                  </a:lnTo>
                  <a:lnTo>
                    <a:pt x="32773" y="411139"/>
                  </a:lnTo>
                  <a:lnTo>
                    <a:pt x="40960" y="412704"/>
                  </a:lnTo>
                  <a:lnTo>
                    <a:pt x="48758" y="411408"/>
                  </a:lnTo>
                  <a:lnTo>
                    <a:pt x="56295" y="408204"/>
                  </a:lnTo>
                  <a:lnTo>
                    <a:pt x="70910" y="392166"/>
                  </a:lnTo>
                  <a:lnTo>
                    <a:pt x="89171" y="356829"/>
                  </a:lnTo>
                  <a:lnTo>
                    <a:pt x="111412" y="297378"/>
                  </a:lnTo>
                  <a:lnTo>
                    <a:pt x="120280" y="246596"/>
                  </a:lnTo>
                  <a:lnTo>
                    <a:pt x="122907" y="194504"/>
                  </a:lnTo>
                  <a:lnTo>
                    <a:pt x="123686" y="142025"/>
                  </a:lnTo>
                  <a:lnTo>
                    <a:pt x="123916" y="89431"/>
                  </a:lnTo>
                  <a:lnTo>
                    <a:pt x="115589" y="28833"/>
                  </a:lnTo>
                  <a:lnTo>
                    <a:pt x="109351" y="4408"/>
                  </a:lnTo>
                  <a:lnTo>
                    <a:pt x="106049" y="0"/>
                  </a:lnTo>
                  <a:lnTo>
                    <a:pt x="102679" y="572"/>
                  </a:lnTo>
                  <a:lnTo>
                    <a:pt x="95814" y="10565"/>
                  </a:lnTo>
                  <a:lnTo>
                    <a:pt x="88864" y="26704"/>
                  </a:lnTo>
                  <a:lnTo>
                    <a:pt x="83963" y="66700"/>
                  </a:lnTo>
                  <a:lnTo>
                    <a:pt x="88100" y="115595"/>
                  </a:lnTo>
                  <a:lnTo>
                    <a:pt x="92742" y="176114"/>
                  </a:lnTo>
                  <a:lnTo>
                    <a:pt x="103712" y="230009"/>
                  </a:lnTo>
                  <a:lnTo>
                    <a:pt x="120604" y="282035"/>
                  </a:lnTo>
                  <a:lnTo>
                    <a:pt x="134542" y="2965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7224745" y="4358798"/>
              <a:ext cx="197847" cy="169027"/>
            </a:xfrm>
            <a:custGeom>
              <a:avLst/>
              <a:gdLst/>
              <a:ahLst/>
              <a:cxnLst/>
              <a:rect l="0" t="0" r="0" b="0"/>
              <a:pathLst>
                <a:path w="197847" h="169027">
                  <a:moveTo>
                    <a:pt x="8332" y="0"/>
                  </a:moveTo>
                  <a:lnTo>
                    <a:pt x="0" y="37477"/>
                  </a:lnTo>
                  <a:lnTo>
                    <a:pt x="1574" y="72325"/>
                  </a:lnTo>
                  <a:lnTo>
                    <a:pt x="7668" y="94146"/>
                  </a:lnTo>
                  <a:lnTo>
                    <a:pt x="18176" y="115542"/>
                  </a:lnTo>
                  <a:lnTo>
                    <a:pt x="25424" y="120312"/>
                  </a:lnTo>
                  <a:lnTo>
                    <a:pt x="33764" y="121152"/>
                  </a:lnTo>
                  <a:lnTo>
                    <a:pt x="42834" y="119372"/>
                  </a:lnTo>
                  <a:lnTo>
                    <a:pt x="59152" y="108036"/>
                  </a:lnTo>
                  <a:lnTo>
                    <a:pt x="73033" y="91300"/>
                  </a:lnTo>
                  <a:lnTo>
                    <a:pt x="83102" y="72162"/>
                  </a:lnTo>
                  <a:lnTo>
                    <a:pt x="86255" y="70335"/>
                  </a:lnTo>
                  <a:lnTo>
                    <a:pt x="88357" y="73796"/>
                  </a:lnTo>
                  <a:lnTo>
                    <a:pt x="103644" y="135608"/>
                  </a:lnTo>
                  <a:lnTo>
                    <a:pt x="106968" y="146557"/>
                  </a:lnTo>
                  <a:lnTo>
                    <a:pt x="112694" y="155026"/>
                  </a:lnTo>
                  <a:lnTo>
                    <a:pt x="128415" y="167556"/>
                  </a:lnTo>
                  <a:lnTo>
                    <a:pt x="137521" y="169026"/>
                  </a:lnTo>
                  <a:lnTo>
                    <a:pt x="156996" y="164420"/>
                  </a:lnTo>
                  <a:lnTo>
                    <a:pt x="174231" y="148335"/>
                  </a:lnTo>
                  <a:lnTo>
                    <a:pt x="187350" y="125588"/>
                  </a:lnTo>
                  <a:lnTo>
                    <a:pt x="195772" y="72857"/>
                  </a:lnTo>
                  <a:lnTo>
                    <a:pt x="197846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7485761" y="4190342"/>
              <a:ext cx="221335" cy="295130"/>
            </a:xfrm>
            <a:custGeom>
              <a:avLst/>
              <a:gdLst/>
              <a:ahLst/>
              <a:cxnLst/>
              <a:rect l="0" t="0" r="0" b="0"/>
              <a:pathLst>
                <a:path w="221335" h="295130">
                  <a:moveTo>
                    <a:pt x="0" y="0"/>
                  </a:moveTo>
                  <a:lnTo>
                    <a:pt x="0" y="58616"/>
                  </a:lnTo>
                  <a:lnTo>
                    <a:pt x="7236" y="113960"/>
                  </a:lnTo>
                  <a:lnTo>
                    <a:pt x="9879" y="176885"/>
                  </a:lnTo>
                  <a:lnTo>
                    <a:pt x="10400" y="234721"/>
                  </a:lnTo>
                  <a:lnTo>
                    <a:pt x="11674" y="283017"/>
                  </a:lnTo>
                  <a:lnTo>
                    <a:pt x="13632" y="283435"/>
                  </a:lnTo>
                  <a:lnTo>
                    <a:pt x="16107" y="280203"/>
                  </a:lnTo>
                  <a:lnTo>
                    <a:pt x="26212" y="221280"/>
                  </a:lnTo>
                  <a:lnTo>
                    <a:pt x="35583" y="189567"/>
                  </a:lnTo>
                  <a:lnTo>
                    <a:pt x="41270" y="183699"/>
                  </a:lnTo>
                  <a:lnTo>
                    <a:pt x="48570" y="180958"/>
                  </a:lnTo>
                  <a:lnTo>
                    <a:pt x="56946" y="180300"/>
                  </a:lnTo>
                  <a:lnTo>
                    <a:pt x="63701" y="183371"/>
                  </a:lnTo>
                  <a:lnTo>
                    <a:pt x="74325" y="196142"/>
                  </a:lnTo>
                  <a:lnTo>
                    <a:pt x="98014" y="253266"/>
                  </a:lnTo>
                  <a:lnTo>
                    <a:pt x="105019" y="295129"/>
                  </a:lnTo>
                  <a:lnTo>
                    <a:pt x="107447" y="295019"/>
                  </a:lnTo>
                  <a:lnTo>
                    <a:pt x="113265" y="285537"/>
                  </a:lnTo>
                  <a:lnTo>
                    <a:pt x="129652" y="253974"/>
                  </a:lnTo>
                  <a:lnTo>
                    <a:pt x="143021" y="240389"/>
                  </a:lnTo>
                  <a:lnTo>
                    <a:pt x="199412" y="212200"/>
                  </a:lnTo>
                  <a:lnTo>
                    <a:pt x="215750" y="196087"/>
                  </a:lnTo>
                  <a:lnTo>
                    <a:pt x="219872" y="186876"/>
                  </a:lnTo>
                  <a:lnTo>
                    <a:pt x="221334" y="167284"/>
                  </a:lnTo>
                  <a:lnTo>
                    <a:pt x="217746" y="159486"/>
                  </a:lnTo>
                  <a:lnTo>
                    <a:pt x="204401" y="147701"/>
                  </a:lnTo>
                  <a:lnTo>
                    <a:pt x="183653" y="144803"/>
                  </a:lnTo>
                  <a:lnTo>
                    <a:pt x="171568" y="145668"/>
                  </a:lnTo>
                  <a:lnTo>
                    <a:pt x="151903" y="155988"/>
                  </a:lnTo>
                  <a:lnTo>
                    <a:pt x="143382" y="163654"/>
                  </a:lnTo>
                  <a:lnTo>
                    <a:pt x="133915" y="184649"/>
                  </a:lnTo>
                  <a:lnTo>
                    <a:pt x="130878" y="208408"/>
                  </a:lnTo>
                  <a:lnTo>
                    <a:pt x="141440" y="262928"/>
                  </a:lnTo>
                  <a:lnTo>
                    <a:pt x="156812" y="289124"/>
                  </a:lnTo>
                  <a:lnTo>
                    <a:pt x="164203" y="293355"/>
                  </a:lnTo>
                  <a:lnTo>
                    <a:pt x="181774" y="294936"/>
                  </a:lnTo>
                  <a:lnTo>
                    <a:pt x="221099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7751401" y="4285098"/>
              <a:ext cx="92330" cy="228317"/>
            </a:xfrm>
            <a:custGeom>
              <a:avLst/>
              <a:gdLst/>
              <a:ahLst/>
              <a:cxnLst/>
              <a:rect l="0" t="0" r="0" b="0"/>
              <a:pathLst>
                <a:path w="92330" h="228317">
                  <a:moveTo>
                    <a:pt x="8102" y="115813"/>
                  </a:moveTo>
                  <a:lnTo>
                    <a:pt x="11221" y="169958"/>
                  </a:lnTo>
                  <a:lnTo>
                    <a:pt x="17654" y="228316"/>
                  </a:lnTo>
                  <a:lnTo>
                    <a:pt x="17171" y="207509"/>
                  </a:lnTo>
                  <a:lnTo>
                    <a:pt x="3938" y="151935"/>
                  </a:lnTo>
                  <a:lnTo>
                    <a:pt x="0" y="90540"/>
                  </a:lnTo>
                  <a:lnTo>
                    <a:pt x="7520" y="48794"/>
                  </a:lnTo>
                  <a:lnTo>
                    <a:pt x="17982" y="29095"/>
                  </a:lnTo>
                  <a:lnTo>
                    <a:pt x="33550" y="15661"/>
                  </a:lnTo>
                  <a:lnTo>
                    <a:pt x="52167" y="6960"/>
                  </a:lnTo>
                  <a:lnTo>
                    <a:pt x="923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7862615" y="4326499"/>
              <a:ext cx="128516" cy="181161"/>
            </a:xfrm>
            <a:custGeom>
              <a:avLst/>
              <a:gdLst/>
              <a:ahLst/>
              <a:cxnLst/>
              <a:rect l="0" t="0" r="0" b="0"/>
              <a:pathLst>
                <a:path w="128516" h="181161">
                  <a:moveTo>
                    <a:pt x="12701" y="74412"/>
                  </a:moveTo>
                  <a:lnTo>
                    <a:pt x="29469" y="80002"/>
                  </a:lnTo>
                  <a:lnTo>
                    <a:pt x="47059" y="79626"/>
                  </a:lnTo>
                  <a:lnTo>
                    <a:pt x="92537" y="69853"/>
                  </a:lnTo>
                  <a:lnTo>
                    <a:pt x="102190" y="64354"/>
                  </a:lnTo>
                  <a:lnTo>
                    <a:pt x="116035" y="48885"/>
                  </a:lnTo>
                  <a:lnTo>
                    <a:pt x="117855" y="41017"/>
                  </a:lnTo>
                  <a:lnTo>
                    <a:pt x="116728" y="33431"/>
                  </a:lnTo>
                  <a:lnTo>
                    <a:pt x="109238" y="18764"/>
                  </a:lnTo>
                  <a:lnTo>
                    <a:pt x="98110" y="4447"/>
                  </a:lnTo>
                  <a:lnTo>
                    <a:pt x="89528" y="862"/>
                  </a:lnTo>
                  <a:lnTo>
                    <a:pt x="67514" y="0"/>
                  </a:lnTo>
                  <a:lnTo>
                    <a:pt x="48371" y="6635"/>
                  </a:lnTo>
                  <a:lnTo>
                    <a:pt x="32064" y="18553"/>
                  </a:lnTo>
                  <a:lnTo>
                    <a:pt x="17017" y="35548"/>
                  </a:lnTo>
                  <a:lnTo>
                    <a:pt x="982" y="76026"/>
                  </a:lnTo>
                  <a:lnTo>
                    <a:pt x="0" y="119474"/>
                  </a:lnTo>
                  <a:lnTo>
                    <a:pt x="7117" y="156394"/>
                  </a:lnTo>
                  <a:lnTo>
                    <a:pt x="12488" y="165332"/>
                  </a:lnTo>
                  <a:lnTo>
                    <a:pt x="27815" y="178382"/>
                  </a:lnTo>
                  <a:lnTo>
                    <a:pt x="36815" y="181160"/>
                  </a:lnTo>
                  <a:lnTo>
                    <a:pt x="56173" y="181127"/>
                  </a:lnTo>
                  <a:lnTo>
                    <a:pt x="104517" y="168433"/>
                  </a:lnTo>
                  <a:lnTo>
                    <a:pt x="128515" y="1586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8243813" y="4201195"/>
              <a:ext cx="170647" cy="359218"/>
            </a:xfrm>
            <a:custGeom>
              <a:avLst/>
              <a:gdLst/>
              <a:ahLst/>
              <a:cxnLst/>
              <a:rect l="0" t="0" r="0" b="0"/>
              <a:pathLst>
                <a:path w="170647" h="359218">
                  <a:moveTo>
                    <a:pt x="0" y="136546"/>
                  </a:moveTo>
                  <a:lnTo>
                    <a:pt x="3120" y="185477"/>
                  </a:lnTo>
                  <a:lnTo>
                    <a:pt x="9066" y="244607"/>
                  </a:lnTo>
                  <a:lnTo>
                    <a:pt x="16306" y="285923"/>
                  </a:lnTo>
                  <a:lnTo>
                    <a:pt x="15550" y="285264"/>
                  </a:lnTo>
                  <a:lnTo>
                    <a:pt x="13876" y="281314"/>
                  </a:lnTo>
                  <a:lnTo>
                    <a:pt x="10021" y="226883"/>
                  </a:lnTo>
                  <a:lnTo>
                    <a:pt x="2327" y="168645"/>
                  </a:lnTo>
                  <a:lnTo>
                    <a:pt x="459" y="112081"/>
                  </a:lnTo>
                  <a:lnTo>
                    <a:pt x="11514" y="50136"/>
                  </a:lnTo>
                  <a:lnTo>
                    <a:pt x="19155" y="25612"/>
                  </a:lnTo>
                  <a:lnTo>
                    <a:pt x="30350" y="6913"/>
                  </a:lnTo>
                  <a:lnTo>
                    <a:pt x="38951" y="2161"/>
                  </a:lnTo>
                  <a:lnTo>
                    <a:pt x="60986" y="0"/>
                  </a:lnTo>
                  <a:lnTo>
                    <a:pt x="80137" y="6059"/>
                  </a:lnTo>
                  <a:lnTo>
                    <a:pt x="96448" y="17720"/>
                  </a:lnTo>
                  <a:lnTo>
                    <a:pt x="111496" y="34601"/>
                  </a:lnTo>
                  <a:lnTo>
                    <a:pt x="115275" y="44016"/>
                  </a:lnTo>
                  <a:lnTo>
                    <a:pt x="116354" y="63836"/>
                  </a:lnTo>
                  <a:lnTo>
                    <a:pt x="110384" y="94725"/>
                  </a:lnTo>
                  <a:lnTo>
                    <a:pt x="95618" y="120515"/>
                  </a:lnTo>
                  <a:lnTo>
                    <a:pt x="76424" y="142974"/>
                  </a:lnTo>
                  <a:lnTo>
                    <a:pt x="68497" y="146681"/>
                  </a:lnTo>
                  <a:lnTo>
                    <a:pt x="50331" y="147679"/>
                  </a:lnTo>
                  <a:lnTo>
                    <a:pt x="46422" y="145138"/>
                  </a:lnTo>
                  <a:lnTo>
                    <a:pt x="46156" y="141104"/>
                  </a:lnTo>
                  <a:lnTo>
                    <a:pt x="48318" y="136075"/>
                  </a:lnTo>
                  <a:lnTo>
                    <a:pt x="54439" y="133892"/>
                  </a:lnTo>
                  <a:lnTo>
                    <a:pt x="84240" y="136410"/>
                  </a:lnTo>
                  <a:lnTo>
                    <a:pt x="114648" y="145734"/>
                  </a:lnTo>
                  <a:lnTo>
                    <a:pt x="131283" y="156617"/>
                  </a:lnTo>
                  <a:lnTo>
                    <a:pt x="153802" y="187076"/>
                  </a:lnTo>
                  <a:lnTo>
                    <a:pt x="169704" y="231326"/>
                  </a:lnTo>
                  <a:lnTo>
                    <a:pt x="170646" y="275893"/>
                  </a:lnTo>
                  <a:lnTo>
                    <a:pt x="157926" y="313144"/>
                  </a:lnTo>
                  <a:lnTo>
                    <a:pt x="133751" y="340820"/>
                  </a:lnTo>
                  <a:lnTo>
                    <a:pt x="104361" y="358248"/>
                  </a:lnTo>
                  <a:lnTo>
                    <a:pt x="94140" y="359217"/>
                  </a:lnTo>
                  <a:lnTo>
                    <a:pt x="42033" y="343582"/>
                  </a:lnTo>
                  <a:lnTo>
                    <a:pt x="27261" y="330337"/>
                  </a:lnTo>
                  <a:lnTo>
                    <a:pt x="10529" y="3050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8604456" y="4372493"/>
              <a:ext cx="144726" cy="193111"/>
            </a:xfrm>
            <a:custGeom>
              <a:avLst/>
              <a:gdLst/>
              <a:ahLst/>
              <a:cxnLst/>
              <a:rect l="0" t="0" r="0" b="0"/>
              <a:pathLst>
                <a:path w="144726" h="193111">
                  <a:moveTo>
                    <a:pt x="102611" y="81061"/>
                  </a:moveTo>
                  <a:lnTo>
                    <a:pt x="83483" y="21120"/>
                  </a:lnTo>
                  <a:lnTo>
                    <a:pt x="72274" y="3338"/>
                  </a:lnTo>
                  <a:lnTo>
                    <a:pt x="66008" y="0"/>
                  </a:lnTo>
                  <a:lnTo>
                    <a:pt x="59491" y="114"/>
                  </a:lnTo>
                  <a:lnTo>
                    <a:pt x="46012" y="6480"/>
                  </a:lnTo>
                  <a:lnTo>
                    <a:pt x="32223" y="17109"/>
                  </a:lnTo>
                  <a:lnTo>
                    <a:pt x="16895" y="41835"/>
                  </a:lnTo>
                  <a:lnTo>
                    <a:pt x="2405" y="90037"/>
                  </a:lnTo>
                  <a:lnTo>
                    <a:pt x="0" y="130774"/>
                  </a:lnTo>
                  <a:lnTo>
                    <a:pt x="7347" y="170140"/>
                  </a:lnTo>
                  <a:lnTo>
                    <a:pt x="17768" y="189282"/>
                  </a:lnTo>
                  <a:lnTo>
                    <a:pt x="23822" y="192983"/>
                  </a:lnTo>
                  <a:lnTo>
                    <a:pt x="30198" y="193110"/>
                  </a:lnTo>
                  <a:lnTo>
                    <a:pt x="36788" y="190855"/>
                  </a:lnTo>
                  <a:lnTo>
                    <a:pt x="50349" y="178991"/>
                  </a:lnTo>
                  <a:lnTo>
                    <a:pt x="68019" y="152581"/>
                  </a:lnTo>
                  <a:lnTo>
                    <a:pt x="87007" y="102784"/>
                  </a:lnTo>
                  <a:lnTo>
                    <a:pt x="88698" y="104902"/>
                  </a:lnTo>
                  <a:lnTo>
                    <a:pt x="92918" y="118563"/>
                  </a:lnTo>
                  <a:lnTo>
                    <a:pt x="102593" y="136333"/>
                  </a:lnTo>
                  <a:lnTo>
                    <a:pt x="109618" y="141306"/>
                  </a:lnTo>
                  <a:lnTo>
                    <a:pt x="117811" y="143451"/>
                  </a:lnTo>
                  <a:lnTo>
                    <a:pt x="144725" y="1442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8764649" y="4390327"/>
              <a:ext cx="110875" cy="135364"/>
            </a:xfrm>
            <a:custGeom>
              <a:avLst/>
              <a:gdLst/>
              <a:ahLst/>
              <a:cxnLst/>
              <a:rect l="0" t="0" r="0" b="0"/>
              <a:pathLst>
                <a:path w="110875" h="135364">
                  <a:moveTo>
                    <a:pt x="5589" y="42170"/>
                  </a:moveTo>
                  <a:lnTo>
                    <a:pt x="0" y="58938"/>
                  </a:lnTo>
                  <a:lnTo>
                    <a:pt x="4044" y="117616"/>
                  </a:lnTo>
                  <a:lnTo>
                    <a:pt x="4902" y="135363"/>
                  </a:lnTo>
                  <a:lnTo>
                    <a:pt x="5283" y="127653"/>
                  </a:lnTo>
                  <a:lnTo>
                    <a:pt x="336" y="79943"/>
                  </a:lnTo>
                  <a:lnTo>
                    <a:pt x="10140" y="32864"/>
                  </a:lnTo>
                  <a:lnTo>
                    <a:pt x="25525" y="6008"/>
                  </a:lnTo>
                  <a:lnTo>
                    <a:pt x="32918" y="1684"/>
                  </a:lnTo>
                  <a:lnTo>
                    <a:pt x="50491" y="0"/>
                  </a:lnTo>
                  <a:lnTo>
                    <a:pt x="66880" y="6270"/>
                  </a:lnTo>
                  <a:lnTo>
                    <a:pt x="74526" y="11217"/>
                  </a:lnTo>
                  <a:lnTo>
                    <a:pt x="86140" y="29193"/>
                  </a:lnTo>
                  <a:lnTo>
                    <a:pt x="105711" y="88858"/>
                  </a:lnTo>
                  <a:lnTo>
                    <a:pt x="110874" y="115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8929401" y="4167270"/>
              <a:ext cx="114579" cy="377750"/>
            </a:xfrm>
            <a:custGeom>
              <a:avLst/>
              <a:gdLst/>
              <a:ahLst/>
              <a:cxnLst/>
              <a:rect l="0" t="0" r="0" b="0"/>
              <a:pathLst>
                <a:path w="114579" h="377750">
                  <a:moveTo>
                    <a:pt x="61936" y="296812"/>
                  </a:moveTo>
                  <a:lnTo>
                    <a:pt x="70269" y="259335"/>
                  </a:lnTo>
                  <a:lnTo>
                    <a:pt x="71000" y="247261"/>
                  </a:lnTo>
                  <a:lnTo>
                    <a:pt x="67979" y="238042"/>
                  </a:lnTo>
                  <a:lnTo>
                    <a:pt x="62455" y="230726"/>
                  </a:lnTo>
                  <a:lnTo>
                    <a:pt x="55262" y="224679"/>
                  </a:lnTo>
                  <a:lnTo>
                    <a:pt x="48129" y="222987"/>
                  </a:lnTo>
                  <a:lnTo>
                    <a:pt x="41032" y="224199"/>
                  </a:lnTo>
                  <a:lnTo>
                    <a:pt x="33962" y="227347"/>
                  </a:lnTo>
                  <a:lnTo>
                    <a:pt x="12833" y="248544"/>
                  </a:lnTo>
                  <a:lnTo>
                    <a:pt x="5017" y="270290"/>
                  </a:lnTo>
                  <a:lnTo>
                    <a:pt x="0" y="322379"/>
                  </a:lnTo>
                  <a:lnTo>
                    <a:pt x="4720" y="363790"/>
                  </a:lnTo>
                  <a:lnTo>
                    <a:pt x="9754" y="371880"/>
                  </a:lnTo>
                  <a:lnTo>
                    <a:pt x="16619" y="376103"/>
                  </a:lnTo>
                  <a:lnTo>
                    <a:pt x="24705" y="377749"/>
                  </a:lnTo>
                  <a:lnTo>
                    <a:pt x="32437" y="375337"/>
                  </a:lnTo>
                  <a:lnTo>
                    <a:pt x="47265" y="363298"/>
                  </a:lnTo>
                  <a:lnTo>
                    <a:pt x="67443" y="319737"/>
                  </a:lnTo>
                  <a:lnTo>
                    <a:pt x="86303" y="265473"/>
                  </a:lnTo>
                  <a:lnTo>
                    <a:pt x="93266" y="213587"/>
                  </a:lnTo>
                  <a:lnTo>
                    <a:pt x="100334" y="165178"/>
                  </a:lnTo>
                  <a:lnTo>
                    <a:pt x="102949" y="114960"/>
                  </a:lnTo>
                  <a:lnTo>
                    <a:pt x="103832" y="55477"/>
                  </a:lnTo>
                  <a:lnTo>
                    <a:pt x="98417" y="4256"/>
                  </a:lnTo>
                  <a:lnTo>
                    <a:pt x="95616" y="0"/>
                  </a:lnTo>
                  <a:lnTo>
                    <a:pt x="92578" y="671"/>
                  </a:lnTo>
                  <a:lnTo>
                    <a:pt x="86083" y="10776"/>
                  </a:lnTo>
                  <a:lnTo>
                    <a:pt x="68899" y="66989"/>
                  </a:lnTo>
                  <a:lnTo>
                    <a:pt x="63999" y="115893"/>
                  </a:lnTo>
                  <a:lnTo>
                    <a:pt x="63513" y="176414"/>
                  </a:lnTo>
                  <a:lnTo>
                    <a:pt x="70349" y="233429"/>
                  </a:lnTo>
                  <a:lnTo>
                    <a:pt x="73864" y="260453"/>
                  </a:lnTo>
                  <a:lnTo>
                    <a:pt x="83224" y="284162"/>
                  </a:lnTo>
                  <a:lnTo>
                    <a:pt x="95184" y="300159"/>
                  </a:lnTo>
                  <a:lnTo>
                    <a:pt x="114578" y="317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9278288" y="4199806"/>
              <a:ext cx="204612" cy="417814"/>
            </a:xfrm>
            <a:custGeom>
              <a:avLst/>
              <a:gdLst/>
              <a:ahLst/>
              <a:cxnLst/>
              <a:rect l="0" t="0" r="0" b="0"/>
              <a:pathLst>
                <a:path w="204612" h="417814">
                  <a:moveTo>
                    <a:pt x="71018" y="11593"/>
                  </a:moveTo>
                  <a:lnTo>
                    <a:pt x="46971" y="29573"/>
                  </a:lnTo>
                  <a:lnTo>
                    <a:pt x="26718" y="55914"/>
                  </a:lnTo>
                  <a:lnTo>
                    <a:pt x="4974" y="106640"/>
                  </a:lnTo>
                  <a:lnTo>
                    <a:pt x="2422" y="108882"/>
                  </a:lnTo>
                  <a:lnTo>
                    <a:pt x="720" y="105699"/>
                  </a:lnTo>
                  <a:lnTo>
                    <a:pt x="0" y="90852"/>
                  </a:lnTo>
                  <a:lnTo>
                    <a:pt x="3580" y="72556"/>
                  </a:lnTo>
                  <a:lnTo>
                    <a:pt x="36781" y="20464"/>
                  </a:lnTo>
                  <a:lnTo>
                    <a:pt x="53461" y="6567"/>
                  </a:lnTo>
                  <a:lnTo>
                    <a:pt x="62823" y="1223"/>
                  </a:lnTo>
                  <a:lnTo>
                    <a:pt x="72574" y="0"/>
                  </a:lnTo>
                  <a:lnTo>
                    <a:pt x="92767" y="4881"/>
                  </a:lnTo>
                  <a:lnTo>
                    <a:pt x="118276" y="20782"/>
                  </a:lnTo>
                  <a:lnTo>
                    <a:pt x="130236" y="36734"/>
                  </a:lnTo>
                  <a:lnTo>
                    <a:pt x="135063" y="45901"/>
                  </a:lnTo>
                  <a:lnTo>
                    <a:pt x="137307" y="68565"/>
                  </a:lnTo>
                  <a:lnTo>
                    <a:pt x="133235" y="93066"/>
                  </a:lnTo>
                  <a:lnTo>
                    <a:pt x="105062" y="148100"/>
                  </a:lnTo>
                  <a:lnTo>
                    <a:pt x="88488" y="163120"/>
                  </a:lnTo>
                  <a:lnTo>
                    <a:pt x="75272" y="170185"/>
                  </a:lnTo>
                  <a:lnTo>
                    <a:pt x="75024" y="168794"/>
                  </a:lnTo>
                  <a:lnTo>
                    <a:pt x="77199" y="165526"/>
                  </a:lnTo>
                  <a:lnTo>
                    <a:pt x="82157" y="164518"/>
                  </a:lnTo>
                  <a:lnTo>
                    <a:pt x="125127" y="174220"/>
                  </a:lnTo>
                  <a:lnTo>
                    <a:pt x="155680" y="189500"/>
                  </a:lnTo>
                  <a:lnTo>
                    <a:pt x="170256" y="205306"/>
                  </a:lnTo>
                  <a:lnTo>
                    <a:pt x="193054" y="255471"/>
                  </a:lnTo>
                  <a:lnTo>
                    <a:pt x="204611" y="307424"/>
                  </a:lnTo>
                  <a:lnTo>
                    <a:pt x="203797" y="345691"/>
                  </a:lnTo>
                  <a:lnTo>
                    <a:pt x="197881" y="367141"/>
                  </a:lnTo>
                  <a:lnTo>
                    <a:pt x="187453" y="384473"/>
                  </a:lnTo>
                  <a:lnTo>
                    <a:pt x="157250" y="407385"/>
                  </a:lnTo>
                  <a:lnTo>
                    <a:pt x="118664" y="417813"/>
                  </a:lnTo>
                  <a:lnTo>
                    <a:pt x="83185" y="415314"/>
                  </a:lnTo>
                  <a:lnTo>
                    <a:pt x="28904" y="4011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1" name="Group 190"/>
          <p:cNvGrpSpPr/>
          <p:nvPr/>
        </p:nvGrpSpPr>
        <p:grpSpPr>
          <a:xfrm>
            <a:off x="7181614" y="4758880"/>
            <a:ext cx="735817" cy="315856"/>
            <a:chOff x="7181614" y="4758880"/>
            <a:chExt cx="735817" cy="315856"/>
          </a:xfrm>
        </p:grpSpPr>
        <p:sp>
          <p:nvSpPr>
            <p:cNvPr id="185" name="Freeform 184"/>
            <p:cNvSpPr/>
            <p:nvPr/>
          </p:nvSpPr>
          <p:spPr>
            <a:xfrm>
              <a:off x="7181614" y="4874232"/>
              <a:ext cx="240978" cy="191964"/>
            </a:xfrm>
            <a:custGeom>
              <a:avLst/>
              <a:gdLst/>
              <a:ahLst/>
              <a:cxnLst/>
              <a:rect l="0" t="0" r="0" b="0"/>
              <a:pathLst>
                <a:path w="240978" h="191964">
                  <a:moveTo>
                    <a:pt x="9350" y="53104"/>
                  </a:moveTo>
                  <a:lnTo>
                    <a:pt x="9350" y="107249"/>
                  </a:lnTo>
                  <a:lnTo>
                    <a:pt x="15415" y="167730"/>
                  </a:lnTo>
                  <a:lnTo>
                    <a:pt x="12825" y="189447"/>
                  </a:lnTo>
                  <a:lnTo>
                    <a:pt x="10497" y="191963"/>
                  </a:lnTo>
                  <a:lnTo>
                    <a:pt x="7775" y="188960"/>
                  </a:lnTo>
                  <a:lnTo>
                    <a:pt x="4790" y="182279"/>
                  </a:lnTo>
                  <a:lnTo>
                    <a:pt x="0" y="130700"/>
                  </a:lnTo>
                  <a:lnTo>
                    <a:pt x="2173" y="77358"/>
                  </a:lnTo>
                  <a:lnTo>
                    <a:pt x="13463" y="43523"/>
                  </a:lnTo>
                  <a:lnTo>
                    <a:pt x="19110" y="32679"/>
                  </a:lnTo>
                  <a:lnTo>
                    <a:pt x="27555" y="26620"/>
                  </a:lnTo>
                  <a:lnTo>
                    <a:pt x="49416" y="23006"/>
                  </a:lnTo>
                  <a:lnTo>
                    <a:pt x="68491" y="28419"/>
                  </a:lnTo>
                  <a:lnTo>
                    <a:pt x="76853" y="33138"/>
                  </a:lnTo>
                  <a:lnTo>
                    <a:pt x="89264" y="47740"/>
                  </a:lnTo>
                  <a:lnTo>
                    <a:pt x="94211" y="56547"/>
                  </a:lnTo>
                  <a:lnTo>
                    <a:pt x="98679" y="58909"/>
                  </a:lnTo>
                  <a:lnTo>
                    <a:pt x="102828" y="56974"/>
                  </a:lnTo>
                  <a:lnTo>
                    <a:pt x="110557" y="45466"/>
                  </a:lnTo>
                  <a:lnTo>
                    <a:pt x="128170" y="12601"/>
                  </a:lnTo>
                  <a:lnTo>
                    <a:pt x="134186" y="5045"/>
                  </a:lnTo>
                  <a:lnTo>
                    <a:pt x="142876" y="1178"/>
                  </a:lnTo>
                  <a:lnTo>
                    <a:pt x="165011" y="0"/>
                  </a:lnTo>
                  <a:lnTo>
                    <a:pt x="184208" y="6496"/>
                  </a:lnTo>
                  <a:lnTo>
                    <a:pt x="192602" y="11504"/>
                  </a:lnTo>
                  <a:lnTo>
                    <a:pt x="215595" y="40909"/>
                  </a:lnTo>
                  <a:lnTo>
                    <a:pt x="231611" y="103332"/>
                  </a:lnTo>
                  <a:lnTo>
                    <a:pt x="239743" y="161798"/>
                  </a:lnTo>
                  <a:lnTo>
                    <a:pt x="240977" y="1794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7446707" y="4851577"/>
              <a:ext cx="112755" cy="182737"/>
            </a:xfrm>
            <a:custGeom>
              <a:avLst/>
              <a:gdLst/>
              <a:ahLst/>
              <a:cxnLst/>
              <a:rect l="0" t="0" r="0" b="0"/>
              <a:pathLst>
                <a:path w="112755" h="182737">
                  <a:moveTo>
                    <a:pt x="7469" y="117873"/>
                  </a:moveTo>
                  <a:lnTo>
                    <a:pt x="25450" y="102233"/>
                  </a:lnTo>
                  <a:lnTo>
                    <a:pt x="71621" y="77441"/>
                  </a:lnTo>
                  <a:lnTo>
                    <a:pt x="85894" y="61299"/>
                  </a:lnTo>
                  <a:lnTo>
                    <a:pt x="91338" y="52081"/>
                  </a:lnTo>
                  <a:lnTo>
                    <a:pt x="94267" y="32481"/>
                  </a:lnTo>
                  <a:lnTo>
                    <a:pt x="93410" y="22341"/>
                  </a:lnTo>
                  <a:lnTo>
                    <a:pt x="89329" y="14410"/>
                  </a:lnTo>
                  <a:lnTo>
                    <a:pt x="75437" y="2480"/>
                  </a:lnTo>
                  <a:lnTo>
                    <a:pt x="66819" y="0"/>
                  </a:lnTo>
                  <a:lnTo>
                    <a:pt x="47885" y="365"/>
                  </a:lnTo>
                  <a:lnTo>
                    <a:pt x="30891" y="7546"/>
                  </a:lnTo>
                  <a:lnTo>
                    <a:pt x="23084" y="12736"/>
                  </a:lnTo>
                  <a:lnTo>
                    <a:pt x="11290" y="27862"/>
                  </a:lnTo>
                  <a:lnTo>
                    <a:pt x="3318" y="47453"/>
                  </a:lnTo>
                  <a:lnTo>
                    <a:pt x="0" y="83620"/>
                  </a:lnTo>
                  <a:lnTo>
                    <a:pt x="7076" y="117083"/>
                  </a:lnTo>
                  <a:lnTo>
                    <a:pt x="29835" y="156712"/>
                  </a:lnTo>
                  <a:lnTo>
                    <a:pt x="44316" y="171400"/>
                  </a:lnTo>
                  <a:lnTo>
                    <a:pt x="62450" y="181827"/>
                  </a:lnTo>
                  <a:lnTo>
                    <a:pt x="72199" y="182736"/>
                  </a:lnTo>
                  <a:lnTo>
                    <a:pt x="112754" y="1705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7594113" y="4860967"/>
              <a:ext cx="104040" cy="203196"/>
            </a:xfrm>
            <a:custGeom>
              <a:avLst/>
              <a:gdLst/>
              <a:ahLst/>
              <a:cxnLst/>
              <a:rect l="0" t="0" r="0" b="0"/>
              <a:pathLst>
                <a:path w="104040" h="203196">
                  <a:moveTo>
                    <a:pt x="17990" y="97955"/>
                  </a:moveTo>
                  <a:lnTo>
                    <a:pt x="70695" y="78827"/>
                  </a:lnTo>
                  <a:lnTo>
                    <a:pt x="86649" y="67617"/>
                  </a:lnTo>
                  <a:lnTo>
                    <a:pt x="98419" y="51716"/>
                  </a:lnTo>
                  <a:lnTo>
                    <a:pt x="103194" y="42563"/>
                  </a:lnTo>
                  <a:lnTo>
                    <a:pt x="104039" y="34121"/>
                  </a:lnTo>
                  <a:lnTo>
                    <a:pt x="98739" y="18501"/>
                  </a:lnTo>
                  <a:lnTo>
                    <a:pt x="85464" y="6880"/>
                  </a:lnTo>
                  <a:lnTo>
                    <a:pt x="77011" y="2143"/>
                  </a:lnTo>
                  <a:lnTo>
                    <a:pt x="58260" y="0"/>
                  </a:lnTo>
                  <a:lnTo>
                    <a:pt x="39397" y="4117"/>
                  </a:lnTo>
                  <a:lnTo>
                    <a:pt x="23215" y="13745"/>
                  </a:lnTo>
                  <a:lnTo>
                    <a:pt x="11344" y="32063"/>
                  </a:lnTo>
                  <a:lnTo>
                    <a:pt x="3338" y="56971"/>
                  </a:lnTo>
                  <a:lnTo>
                    <a:pt x="0" y="102709"/>
                  </a:lnTo>
                  <a:lnTo>
                    <a:pt x="7071" y="145247"/>
                  </a:lnTo>
                  <a:lnTo>
                    <a:pt x="17427" y="169277"/>
                  </a:lnTo>
                  <a:lnTo>
                    <a:pt x="42000" y="196946"/>
                  </a:lnTo>
                  <a:lnTo>
                    <a:pt x="51545" y="201384"/>
                  </a:lnTo>
                  <a:lnTo>
                    <a:pt x="71509" y="203195"/>
                  </a:lnTo>
                  <a:lnTo>
                    <a:pt x="85840" y="200101"/>
                  </a:lnTo>
                  <a:lnTo>
                    <a:pt x="102218" y="1927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7793283" y="4758880"/>
              <a:ext cx="18863" cy="315856"/>
            </a:xfrm>
            <a:custGeom>
              <a:avLst/>
              <a:gdLst/>
              <a:ahLst/>
              <a:cxnLst/>
              <a:rect l="0" t="0" r="0" b="0"/>
              <a:pathLst>
                <a:path w="18863" h="315856">
                  <a:moveTo>
                    <a:pt x="8333" y="0"/>
                  </a:moveTo>
                  <a:lnTo>
                    <a:pt x="0" y="37479"/>
                  </a:lnTo>
                  <a:lnTo>
                    <a:pt x="1575" y="75446"/>
                  </a:lnTo>
                  <a:lnTo>
                    <a:pt x="6999" y="135786"/>
                  </a:lnTo>
                  <a:lnTo>
                    <a:pt x="7938" y="186722"/>
                  </a:lnTo>
                  <a:lnTo>
                    <a:pt x="15491" y="247930"/>
                  </a:lnTo>
                  <a:lnTo>
                    <a:pt x="18196" y="295723"/>
                  </a:lnTo>
                  <a:lnTo>
                    <a:pt x="18862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7727917" y="4864165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0"/>
                  </a:moveTo>
                  <a:lnTo>
                    <a:pt x="95647" y="16789"/>
                  </a:lnTo>
                  <a:lnTo>
                    <a:pt x="33320" y="2608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7906901" y="505367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507053" y="244871"/>
            <a:ext cx="1756574" cy="713223"/>
            <a:chOff x="507053" y="244871"/>
            <a:chExt cx="1756574" cy="713223"/>
          </a:xfrm>
        </p:grpSpPr>
        <p:sp>
          <p:nvSpPr>
            <p:cNvPr id="2" name="Freeform 1"/>
            <p:cNvSpPr/>
            <p:nvPr/>
          </p:nvSpPr>
          <p:spPr>
            <a:xfrm>
              <a:off x="507053" y="244871"/>
              <a:ext cx="387870" cy="621036"/>
            </a:xfrm>
            <a:custGeom>
              <a:avLst/>
              <a:gdLst/>
              <a:ahLst/>
              <a:cxnLst/>
              <a:rect l="0" t="0" r="0" b="0"/>
              <a:pathLst>
                <a:path w="387870" h="621036">
                  <a:moveTo>
                    <a:pt x="250998" y="60455"/>
                  </a:moveTo>
                  <a:lnTo>
                    <a:pt x="221690" y="22082"/>
                  </a:lnTo>
                  <a:lnTo>
                    <a:pt x="195911" y="6451"/>
                  </a:lnTo>
                  <a:lnTo>
                    <a:pt x="154868" y="0"/>
                  </a:lnTo>
                  <a:lnTo>
                    <a:pt x="116840" y="3678"/>
                  </a:lnTo>
                  <a:lnTo>
                    <a:pt x="97396" y="12214"/>
                  </a:lnTo>
                  <a:lnTo>
                    <a:pt x="60260" y="42347"/>
                  </a:lnTo>
                  <a:lnTo>
                    <a:pt x="40715" y="71857"/>
                  </a:lnTo>
                  <a:lnTo>
                    <a:pt x="16395" y="130081"/>
                  </a:lnTo>
                  <a:lnTo>
                    <a:pt x="4192" y="181821"/>
                  </a:lnTo>
                  <a:lnTo>
                    <a:pt x="56" y="239915"/>
                  </a:lnTo>
                  <a:lnTo>
                    <a:pt x="0" y="292353"/>
                  </a:lnTo>
                  <a:lnTo>
                    <a:pt x="9869" y="352057"/>
                  </a:lnTo>
                  <a:lnTo>
                    <a:pt x="19675" y="410068"/>
                  </a:lnTo>
                  <a:lnTo>
                    <a:pt x="29990" y="462351"/>
                  </a:lnTo>
                  <a:lnTo>
                    <a:pt x="49545" y="517048"/>
                  </a:lnTo>
                  <a:lnTo>
                    <a:pt x="77108" y="570573"/>
                  </a:lnTo>
                  <a:lnTo>
                    <a:pt x="95335" y="589771"/>
                  </a:lnTo>
                  <a:lnTo>
                    <a:pt x="130916" y="608143"/>
                  </a:lnTo>
                  <a:lnTo>
                    <a:pt x="171095" y="620996"/>
                  </a:lnTo>
                  <a:lnTo>
                    <a:pt x="218225" y="621035"/>
                  </a:lnTo>
                  <a:lnTo>
                    <a:pt x="263644" y="613637"/>
                  </a:lnTo>
                  <a:lnTo>
                    <a:pt x="306738" y="592858"/>
                  </a:lnTo>
                  <a:lnTo>
                    <a:pt x="368306" y="542571"/>
                  </a:lnTo>
                  <a:lnTo>
                    <a:pt x="387869" y="5237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49844" y="630886"/>
              <a:ext cx="159586" cy="190899"/>
            </a:xfrm>
            <a:custGeom>
              <a:avLst/>
              <a:gdLst/>
              <a:ahLst/>
              <a:cxnLst/>
              <a:rect l="0" t="0" r="0" b="0"/>
              <a:pathLst>
                <a:path w="159586" h="190899">
                  <a:moveTo>
                    <a:pt x="81948" y="21880"/>
                  </a:moveTo>
                  <a:lnTo>
                    <a:pt x="76359" y="5113"/>
                  </a:lnTo>
                  <a:lnTo>
                    <a:pt x="71203" y="1343"/>
                  </a:lnTo>
                  <a:lnTo>
                    <a:pt x="64256" y="0"/>
                  </a:lnTo>
                  <a:lnTo>
                    <a:pt x="56116" y="275"/>
                  </a:lnTo>
                  <a:lnTo>
                    <a:pt x="40831" y="6819"/>
                  </a:lnTo>
                  <a:lnTo>
                    <a:pt x="33480" y="11839"/>
                  </a:lnTo>
                  <a:lnTo>
                    <a:pt x="22192" y="26776"/>
                  </a:lnTo>
                  <a:lnTo>
                    <a:pt x="5414" y="64961"/>
                  </a:lnTo>
                  <a:lnTo>
                    <a:pt x="0" y="101456"/>
                  </a:lnTo>
                  <a:lnTo>
                    <a:pt x="3985" y="136315"/>
                  </a:lnTo>
                  <a:lnTo>
                    <a:pt x="12593" y="155019"/>
                  </a:lnTo>
                  <a:lnTo>
                    <a:pt x="25387" y="171130"/>
                  </a:lnTo>
                  <a:lnTo>
                    <a:pt x="42772" y="186090"/>
                  </a:lnTo>
                  <a:lnTo>
                    <a:pt x="52321" y="189845"/>
                  </a:lnTo>
                  <a:lnTo>
                    <a:pt x="72290" y="190898"/>
                  </a:lnTo>
                  <a:lnTo>
                    <a:pt x="103263" y="184914"/>
                  </a:lnTo>
                  <a:lnTo>
                    <a:pt x="121057" y="172718"/>
                  </a:lnTo>
                  <a:lnTo>
                    <a:pt x="135595" y="155600"/>
                  </a:lnTo>
                  <a:lnTo>
                    <a:pt x="158365" y="105693"/>
                  </a:lnTo>
                  <a:lnTo>
                    <a:pt x="159585" y="84867"/>
                  </a:lnTo>
                  <a:lnTo>
                    <a:pt x="155058" y="63912"/>
                  </a:lnTo>
                  <a:lnTo>
                    <a:pt x="145247" y="42901"/>
                  </a:lnTo>
                  <a:lnTo>
                    <a:pt x="139355" y="35894"/>
                  </a:lnTo>
                  <a:lnTo>
                    <a:pt x="113534" y="218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70858" y="421139"/>
              <a:ext cx="18863" cy="389556"/>
            </a:xfrm>
            <a:custGeom>
              <a:avLst/>
              <a:gdLst/>
              <a:ahLst/>
              <a:cxnLst/>
              <a:rect l="0" t="0" r="0" b="0"/>
              <a:pathLst>
                <a:path w="18863" h="389556">
                  <a:moveTo>
                    <a:pt x="8333" y="0"/>
                  </a:moveTo>
                  <a:lnTo>
                    <a:pt x="0" y="37478"/>
                  </a:lnTo>
                  <a:lnTo>
                    <a:pt x="3828" y="100080"/>
                  </a:lnTo>
                  <a:lnTo>
                    <a:pt x="6998" y="148327"/>
                  </a:lnTo>
                  <a:lnTo>
                    <a:pt x="13527" y="197847"/>
                  </a:lnTo>
                  <a:lnTo>
                    <a:pt x="17281" y="249564"/>
                  </a:lnTo>
                  <a:lnTo>
                    <a:pt x="18550" y="311036"/>
                  </a:lnTo>
                  <a:lnTo>
                    <a:pt x="18800" y="362000"/>
                  </a:lnTo>
                  <a:lnTo>
                    <a:pt x="18862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84476" y="652766"/>
              <a:ext cx="154655" cy="189476"/>
            </a:xfrm>
            <a:custGeom>
              <a:avLst/>
              <a:gdLst/>
              <a:ahLst/>
              <a:cxnLst/>
              <a:rect l="0" t="0" r="0" b="0"/>
              <a:pathLst>
                <a:path w="154655" h="189476">
                  <a:moveTo>
                    <a:pt x="0" y="10529"/>
                  </a:moveTo>
                  <a:lnTo>
                    <a:pt x="3120" y="59460"/>
                  </a:lnTo>
                  <a:lnTo>
                    <a:pt x="14654" y="118590"/>
                  </a:lnTo>
                  <a:lnTo>
                    <a:pt x="30339" y="155631"/>
                  </a:lnTo>
                  <a:lnTo>
                    <a:pt x="49804" y="183244"/>
                  </a:lnTo>
                  <a:lnTo>
                    <a:pt x="57769" y="187673"/>
                  </a:lnTo>
                  <a:lnTo>
                    <a:pt x="75978" y="189475"/>
                  </a:lnTo>
                  <a:lnTo>
                    <a:pt x="105960" y="178324"/>
                  </a:lnTo>
                  <a:lnTo>
                    <a:pt x="120403" y="163483"/>
                  </a:lnTo>
                  <a:lnTo>
                    <a:pt x="146878" y="104849"/>
                  </a:lnTo>
                  <a:lnTo>
                    <a:pt x="154654" y="70451"/>
                  </a:lnTo>
                  <a:lnTo>
                    <a:pt x="153838" y="33743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95046" y="678625"/>
              <a:ext cx="242157" cy="186785"/>
            </a:xfrm>
            <a:custGeom>
              <a:avLst/>
              <a:gdLst/>
              <a:ahLst/>
              <a:cxnLst/>
              <a:rect l="0" t="0" r="0" b="0"/>
              <a:pathLst>
                <a:path w="242157" h="186785">
                  <a:moveTo>
                    <a:pt x="0" y="58369"/>
                  </a:moveTo>
                  <a:lnTo>
                    <a:pt x="5589" y="116986"/>
                  </a:lnTo>
                  <a:lnTo>
                    <a:pt x="21331" y="173583"/>
                  </a:lnTo>
                  <a:lnTo>
                    <a:pt x="25858" y="186784"/>
                  </a:lnTo>
                  <a:lnTo>
                    <a:pt x="21633" y="132679"/>
                  </a:lnTo>
                  <a:lnTo>
                    <a:pt x="21171" y="78854"/>
                  </a:lnTo>
                  <a:lnTo>
                    <a:pt x="23447" y="53436"/>
                  </a:lnTo>
                  <a:lnTo>
                    <a:pt x="32258" y="34340"/>
                  </a:lnTo>
                  <a:lnTo>
                    <a:pt x="39053" y="29481"/>
                  </a:lnTo>
                  <a:lnTo>
                    <a:pt x="47092" y="27412"/>
                  </a:lnTo>
                  <a:lnTo>
                    <a:pt x="55962" y="27203"/>
                  </a:lnTo>
                  <a:lnTo>
                    <a:pt x="64214" y="30573"/>
                  </a:lnTo>
                  <a:lnTo>
                    <a:pt x="101451" y="65194"/>
                  </a:lnTo>
                  <a:lnTo>
                    <a:pt x="109430" y="85579"/>
                  </a:lnTo>
                  <a:lnTo>
                    <a:pt x="111558" y="97566"/>
                  </a:lnTo>
                  <a:lnTo>
                    <a:pt x="114146" y="102048"/>
                  </a:lnTo>
                  <a:lnTo>
                    <a:pt x="117042" y="101526"/>
                  </a:lnTo>
                  <a:lnTo>
                    <a:pt x="120142" y="97669"/>
                  </a:lnTo>
                  <a:lnTo>
                    <a:pt x="131387" y="37605"/>
                  </a:lnTo>
                  <a:lnTo>
                    <a:pt x="146424" y="11403"/>
                  </a:lnTo>
                  <a:lnTo>
                    <a:pt x="154938" y="6001"/>
                  </a:lnTo>
                  <a:lnTo>
                    <a:pt x="176876" y="0"/>
                  </a:lnTo>
                  <a:lnTo>
                    <a:pt x="186938" y="3079"/>
                  </a:lnTo>
                  <a:lnTo>
                    <a:pt x="204356" y="18978"/>
                  </a:lnTo>
                  <a:lnTo>
                    <a:pt x="221727" y="48648"/>
                  </a:lnTo>
                  <a:lnTo>
                    <a:pt x="236907" y="98520"/>
                  </a:lnTo>
                  <a:lnTo>
                    <a:pt x="241119" y="144073"/>
                  </a:lnTo>
                  <a:lnTo>
                    <a:pt x="242156" y="1636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00373" y="630034"/>
              <a:ext cx="189514" cy="212246"/>
            </a:xfrm>
            <a:custGeom>
              <a:avLst/>
              <a:gdLst/>
              <a:ahLst/>
              <a:cxnLst/>
              <a:rect l="0" t="0" r="0" b="0"/>
              <a:pathLst>
                <a:path w="189514" h="212246">
                  <a:moveTo>
                    <a:pt x="0" y="43789"/>
                  </a:moveTo>
                  <a:lnTo>
                    <a:pt x="3119" y="86481"/>
                  </a:lnTo>
                  <a:lnTo>
                    <a:pt x="16788" y="139792"/>
                  </a:lnTo>
                  <a:lnTo>
                    <a:pt x="26084" y="200263"/>
                  </a:lnTo>
                  <a:lnTo>
                    <a:pt x="27917" y="203088"/>
                  </a:lnTo>
                  <a:lnTo>
                    <a:pt x="29140" y="200291"/>
                  </a:lnTo>
                  <a:lnTo>
                    <a:pt x="31263" y="142388"/>
                  </a:lnTo>
                  <a:lnTo>
                    <a:pt x="34641" y="89089"/>
                  </a:lnTo>
                  <a:lnTo>
                    <a:pt x="46139" y="55262"/>
                  </a:lnTo>
                  <a:lnTo>
                    <a:pt x="70985" y="17980"/>
                  </a:lnTo>
                  <a:lnTo>
                    <a:pt x="97071" y="917"/>
                  </a:lnTo>
                  <a:lnTo>
                    <a:pt x="106828" y="0"/>
                  </a:lnTo>
                  <a:lnTo>
                    <a:pt x="127028" y="5220"/>
                  </a:lnTo>
                  <a:lnTo>
                    <a:pt x="141464" y="18459"/>
                  </a:lnTo>
                  <a:lnTo>
                    <a:pt x="156169" y="48762"/>
                  </a:lnTo>
                  <a:lnTo>
                    <a:pt x="175243" y="107399"/>
                  </a:lnTo>
                  <a:lnTo>
                    <a:pt x="186347" y="160383"/>
                  </a:lnTo>
                  <a:lnTo>
                    <a:pt x="189513" y="2122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89927" y="663295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10528"/>
                  </a:moveTo>
                  <a:lnTo>
                    <a:pt x="36222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600124" y="926507"/>
              <a:ext cx="1484519" cy="31587"/>
            </a:xfrm>
            <a:custGeom>
              <a:avLst/>
              <a:gdLst/>
              <a:ahLst/>
              <a:cxnLst/>
              <a:rect l="0" t="0" r="0" b="0"/>
              <a:pathLst>
                <a:path w="1484519" h="31587">
                  <a:moveTo>
                    <a:pt x="1484518" y="0"/>
                  </a:moveTo>
                  <a:lnTo>
                    <a:pt x="1425901" y="0"/>
                  </a:lnTo>
                  <a:lnTo>
                    <a:pt x="1370557" y="0"/>
                  </a:lnTo>
                  <a:lnTo>
                    <a:pt x="1321550" y="0"/>
                  </a:lnTo>
                  <a:lnTo>
                    <a:pt x="1269985" y="0"/>
                  </a:lnTo>
                  <a:lnTo>
                    <a:pt x="1217662" y="0"/>
                  </a:lnTo>
                  <a:lnTo>
                    <a:pt x="1165114" y="1170"/>
                  </a:lnTo>
                  <a:lnTo>
                    <a:pt x="1112499" y="7236"/>
                  </a:lnTo>
                  <a:lnTo>
                    <a:pt x="1059865" y="9553"/>
                  </a:lnTo>
                  <a:lnTo>
                    <a:pt x="1007225" y="10240"/>
                  </a:lnTo>
                  <a:lnTo>
                    <a:pt x="953414" y="10443"/>
                  </a:lnTo>
                  <a:lnTo>
                    <a:pt x="894705" y="10503"/>
                  </a:lnTo>
                  <a:lnTo>
                    <a:pt x="839746" y="10521"/>
                  </a:lnTo>
                  <a:lnTo>
                    <a:pt x="785247" y="10527"/>
                  </a:lnTo>
                  <a:lnTo>
                    <a:pt x="726335" y="11698"/>
                  </a:lnTo>
                  <a:lnTo>
                    <a:pt x="671315" y="17764"/>
                  </a:lnTo>
                  <a:lnTo>
                    <a:pt x="616799" y="20082"/>
                  </a:lnTo>
                  <a:lnTo>
                    <a:pt x="557882" y="20768"/>
                  </a:lnTo>
                  <a:lnTo>
                    <a:pt x="501690" y="20972"/>
                  </a:lnTo>
                  <a:lnTo>
                    <a:pt x="442277" y="21032"/>
                  </a:lnTo>
                  <a:lnTo>
                    <a:pt x="387108" y="21050"/>
                  </a:lnTo>
                  <a:lnTo>
                    <a:pt x="333717" y="21055"/>
                  </a:lnTo>
                  <a:lnTo>
                    <a:pt x="279683" y="21057"/>
                  </a:lnTo>
                  <a:lnTo>
                    <a:pt x="222079" y="21057"/>
                  </a:lnTo>
                  <a:lnTo>
                    <a:pt x="173166" y="22227"/>
                  </a:lnTo>
                  <a:lnTo>
                    <a:pt x="122148" y="28293"/>
                  </a:lnTo>
                  <a:lnTo>
                    <a:pt x="71157" y="30610"/>
                  </a:lnTo>
                  <a:lnTo>
                    <a:pt x="20771" y="3139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2531302" y="463253"/>
            <a:ext cx="2643776" cy="519993"/>
            <a:chOff x="2531302" y="463253"/>
            <a:chExt cx="2643776" cy="519993"/>
          </a:xfrm>
        </p:grpSpPr>
        <p:sp>
          <p:nvSpPr>
            <p:cNvPr id="11" name="Freeform 10"/>
            <p:cNvSpPr/>
            <p:nvPr/>
          </p:nvSpPr>
          <p:spPr>
            <a:xfrm>
              <a:off x="2531302" y="463253"/>
              <a:ext cx="248222" cy="465525"/>
            </a:xfrm>
            <a:custGeom>
              <a:avLst/>
              <a:gdLst/>
              <a:ahLst/>
              <a:cxnLst/>
              <a:rect l="0" t="0" r="0" b="0"/>
              <a:pathLst>
                <a:path w="248222" h="465525">
                  <a:moveTo>
                    <a:pt x="6065" y="0"/>
                  </a:moveTo>
                  <a:lnTo>
                    <a:pt x="0" y="33622"/>
                  </a:lnTo>
                  <a:lnTo>
                    <a:pt x="6088" y="71834"/>
                  </a:lnTo>
                  <a:lnTo>
                    <a:pt x="29480" y="135008"/>
                  </a:lnTo>
                  <a:lnTo>
                    <a:pt x="44442" y="182126"/>
                  </a:lnTo>
                  <a:lnTo>
                    <a:pt x="55131" y="232168"/>
                  </a:lnTo>
                  <a:lnTo>
                    <a:pt x="72737" y="293483"/>
                  </a:lnTo>
                  <a:lnTo>
                    <a:pt x="83272" y="342762"/>
                  </a:lnTo>
                  <a:lnTo>
                    <a:pt x="97312" y="398249"/>
                  </a:lnTo>
                  <a:lnTo>
                    <a:pt x="114860" y="461395"/>
                  </a:lnTo>
                  <a:lnTo>
                    <a:pt x="119539" y="465524"/>
                  </a:lnTo>
                  <a:lnTo>
                    <a:pt x="124998" y="464768"/>
                  </a:lnTo>
                  <a:lnTo>
                    <a:pt x="130978" y="460754"/>
                  </a:lnTo>
                  <a:lnTo>
                    <a:pt x="140741" y="443816"/>
                  </a:lnTo>
                  <a:lnTo>
                    <a:pt x="156540" y="394814"/>
                  </a:lnTo>
                  <a:lnTo>
                    <a:pt x="170926" y="331669"/>
                  </a:lnTo>
                  <a:lnTo>
                    <a:pt x="181515" y="279077"/>
                  </a:lnTo>
                  <a:lnTo>
                    <a:pt x="192062" y="219560"/>
                  </a:lnTo>
                  <a:lnTo>
                    <a:pt x="202595" y="158642"/>
                  </a:lnTo>
                  <a:lnTo>
                    <a:pt x="213125" y="104197"/>
                  </a:lnTo>
                  <a:lnTo>
                    <a:pt x="227164" y="46405"/>
                  </a:lnTo>
                  <a:lnTo>
                    <a:pt x="237692" y="18039"/>
                  </a:lnTo>
                  <a:lnTo>
                    <a:pt x="24822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91294" y="682767"/>
              <a:ext cx="156686" cy="212404"/>
            </a:xfrm>
            <a:custGeom>
              <a:avLst/>
              <a:gdLst/>
              <a:ahLst/>
              <a:cxnLst/>
              <a:rect l="0" t="0" r="0" b="0"/>
              <a:pathLst>
                <a:path w="156686" h="212404">
                  <a:moveTo>
                    <a:pt x="51400" y="64756"/>
                  </a:moveTo>
                  <a:lnTo>
                    <a:pt x="73757" y="64756"/>
                  </a:lnTo>
                  <a:lnTo>
                    <a:pt x="104428" y="53577"/>
                  </a:lnTo>
                  <a:lnTo>
                    <a:pt x="111318" y="45605"/>
                  </a:lnTo>
                  <a:lnTo>
                    <a:pt x="118975" y="24269"/>
                  </a:lnTo>
                  <a:lnTo>
                    <a:pt x="117507" y="15538"/>
                  </a:lnTo>
                  <a:lnTo>
                    <a:pt x="113019" y="8547"/>
                  </a:lnTo>
                  <a:lnTo>
                    <a:pt x="106517" y="2717"/>
                  </a:lnTo>
                  <a:lnTo>
                    <a:pt x="98673" y="0"/>
                  </a:lnTo>
                  <a:lnTo>
                    <a:pt x="80599" y="101"/>
                  </a:lnTo>
                  <a:lnTo>
                    <a:pt x="63987" y="7164"/>
                  </a:lnTo>
                  <a:lnTo>
                    <a:pt x="12916" y="51044"/>
                  </a:lnTo>
                  <a:lnTo>
                    <a:pt x="5050" y="71140"/>
                  </a:lnTo>
                  <a:lnTo>
                    <a:pt x="0" y="122169"/>
                  </a:lnTo>
                  <a:lnTo>
                    <a:pt x="5549" y="143305"/>
                  </a:lnTo>
                  <a:lnTo>
                    <a:pt x="35916" y="190567"/>
                  </a:lnTo>
                  <a:lnTo>
                    <a:pt x="53877" y="206850"/>
                  </a:lnTo>
                  <a:lnTo>
                    <a:pt x="64750" y="210958"/>
                  </a:lnTo>
                  <a:lnTo>
                    <a:pt x="89309" y="212403"/>
                  </a:lnTo>
                  <a:lnTo>
                    <a:pt x="123853" y="201050"/>
                  </a:lnTo>
                  <a:lnTo>
                    <a:pt x="156685" y="1805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00621" y="715937"/>
              <a:ext cx="147400" cy="203575"/>
            </a:xfrm>
            <a:custGeom>
              <a:avLst/>
              <a:gdLst/>
              <a:ahLst/>
              <a:cxnLst/>
              <a:rect l="0" t="0" r="0" b="0"/>
              <a:pathLst>
                <a:path w="147400" h="203575">
                  <a:moveTo>
                    <a:pt x="0" y="84228"/>
                  </a:moveTo>
                  <a:lnTo>
                    <a:pt x="3120" y="126920"/>
                  </a:lnTo>
                  <a:lnTo>
                    <a:pt x="14573" y="158099"/>
                  </a:lnTo>
                  <a:lnTo>
                    <a:pt x="35411" y="203574"/>
                  </a:lnTo>
                  <a:lnTo>
                    <a:pt x="29568" y="183972"/>
                  </a:lnTo>
                  <a:lnTo>
                    <a:pt x="13471" y="122736"/>
                  </a:lnTo>
                  <a:lnTo>
                    <a:pt x="14520" y="83160"/>
                  </a:lnTo>
                  <a:lnTo>
                    <a:pt x="16699" y="69478"/>
                  </a:lnTo>
                  <a:lnTo>
                    <a:pt x="28479" y="48037"/>
                  </a:lnTo>
                  <a:lnTo>
                    <a:pt x="46583" y="31878"/>
                  </a:lnTo>
                  <a:lnTo>
                    <a:pt x="104256" y="7982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21720" y="547481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3119" y="60384"/>
                  </a:lnTo>
                  <a:lnTo>
                    <a:pt x="8333" y="114988"/>
                  </a:lnTo>
                  <a:lnTo>
                    <a:pt x="12998" y="168212"/>
                  </a:lnTo>
                  <a:lnTo>
                    <a:pt x="18669" y="217907"/>
                  </a:lnTo>
                  <a:lnTo>
                    <a:pt x="20349" y="265387"/>
                  </a:lnTo>
                  <a:lnTo>
                    <a:pt x="20847" y="307141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69077" y="673823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94179" y="3120"/>
                  </a:lnTo>
                  <a:lnTo>
                    <a:pt x="35973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84587" y="747523"/>
              <a:ext cx="16118" cy="126343"/>
            </a:xfrm>
            <a:custGeom>
              <a:avLst/>
              <a:gdLst/>
              <a:ahLst/>
              <a:cxnLst/>
              <a:rect l="0" t="0" r="0" b="0"/>
              <a:pathLst>
                <a:path w="16118" h="126343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6072" y="99042"/>
                  </a:lnTo>
                  <a:lnTo>
                    <a:pt x="1611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90176" y="6317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99095" y="692803"/>
              <a:ext cx="154294" cy="202542"/>
            </a:xfrm>
            <a:custGeom>
              <a:avLst/>
              <a:gdLst/>
              <a:ahLst/>
              <a:cxnLst/>
              <a:rect l="0" t="0" r="0" b="0"/>
              <a:pathLst>
                <a:path w="154294" h="202542">
                  <a:moveTo>
                    <a:pt x="112179" y="54720"/>
                  </a:moveTo>
                  <a:lnTo>
                    <a:pt x="102604" y="30673"/>
                  </a:lnTo>
                  <a:lnTo>
                    <a:pt x="91936" y="16346"/>
                  </a:lnTo>
                  <a:lnTo>
                    <a:pt x="67186" y="716"/>
                  </a:lnTo>
                  <a:lnTo>
                    <a:pt x="57618" y="0"/>
                  </a:lnTo>
                  <a:lnTo>
                    <a:pt x="37627" y="5443"/>
                  </a:lnTo>
                  <a:lnTo>
                    <a:pt x="23283" y="18781"/>
                  </a:lnTo>
                  <a:lnTo>
                    <a:pt x="8631" y="49141"/>
                  </a:lnTo>
                  <a:lnTo>
                    <a:pt x="0" y="87772"/>
                  </a:lnTo>
                  <a:lnTo>
                    <a:pt x="562" y="128854"/>
                  </a:lnTo>
                  <a:lnTo>
                    <a:pt x="6420" y="154349"/>
                  </a:lnTo>
                  <a:lnTo>
                    <a:pt x="16822" y="173479"/>
                  </a:lnTo>
                  <a:lnTo>
                    <a:pt x="41421" y="197402"/>
                  </a:lnTo>
                  <a:lnTo>
                    <a:pt x="50970" y="201314"/>
                  </a:lnTo>
                  <a:lnTo>
                    <a:pt x="70937" y="202541"/>
                  </a:lnTo>
                  <a:lnTo>
                    <a:pt x="101909" y="196655"/>
                  </a:lnTo>
                  <a:lnTo>
                    <a:pt x="127723" y="181912"/>
                  </a:lnTo>
                  <a:lnTo>
                    <a:pt x="154293" y="1494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86791" y="715382"/>
              <a:ext cx="219282" cy="188179"/>
            </a:xfrm>
            <a:custGeom>
              <a:avLst/>
              <a:gdLst/>
              <a:ahLst/>
              <a:cxnLst/>
              <a:rect l="0" t="0" r="0" b="0"/>
              <a:pathLst>
                <a:path w="219282" h="188179">
                  <a:moveTo>
                    <a:pt x="92939" y="105840"/>
                  </a:moveTo>
                  <a:lnTo>
                    <a:pt x="104118" y="89073"/>
                  </a:lnTo>
                  <a:lnTo>
                    <a:pt x="106486" y="68362"/>
                  </a:lnTo>
                  <a:lnTo>
                    <a:pt x="102470" y="44730"/>
                  </a:lnTo>
                  <a:lnTo>
                    <a:pt x="92886" y="22528"/>
                  </a:lnTo>
                  <a:lnTo>
                    <a:pt x="77707" y="7201"/>
                  </a:lnTo>
                  <a:lnTo>
                    <a:pt x="68747" y="1477"/>
                  </a:lnTo>
                  <a:lnTo>
                    <a:pt x="60433" y="0"/>
                  </a:lnTo>
                  <a:lnTo>
                    <a:pt x="52551" y="1355"/>
                  </a:lnTo>
                  <a:lnTo>
                    <a:pt x="44957" y="4598"/>
                  </a:lnTo>
                  <a:lnTo>
                    <a:pt x="23090" y="25930"/>
                  </a:lnTo>
                  <a:lnTo>
                    <a:pt x="7383" y="60066"/>
                  </a:lnTo>
                  <a:lnTo>
                    <a:pt x="0" y="113523"/>
                  </a:lnTo>
                  <a:lnTo>
                    <a:pt x="1061" y="154000"/>
                  </a:lnTo>
                  <a:lnTo>
                    <a:pt x="9600" y="177547"/>
                  </a:lnTo>
                  <a:lnTo>
                    <a:pt x="17493" y="184061"/>
                  </a:lnTo>
                  <a:lnTo>
                    <a:pt x="27434" y="187233"/>
                  </a:lnTo>
                  <a:lnTo>
                    <a:pt x="38740" y="188178"/>
                  </a:lnTo>
                  <a:lnTo>
                    <a:pt x="48618" y="185299"/>
                  </a:lnTo>
                  <a:lnTo>
                    <a:pt x="65832" y="172741"/>
                  </a:lnTo>
                  <a:lnTo>
                    <a:pt x="88677" y="145940"/>
                  </a:lnTo>
                  <a:lnTo>
                    <a:pt x="104675" y="110183"/>
                  </a:lnTo>
                  <a:lnTo>
                    <a:pt x="108952" y="107565"/>
                  </a:lnTo>
                  <a:lnTo>
                    <a:pt x="112973" y="111670"/>
                  </a:lnTo>
                  <a:lnTo>
                    <a:pt x="133421" y="149106"/>
                  </a:lnTo>
                  <a:lnTo>
                    <a:pt x="158746" y="174292"/>
                  </a:lnTo>
                  <a:lnTo>
                    <a:pt x="168396" y="178381"/>
                  </a:lnTo>
                  <a:lnTo>
                    <a:pt x="219281" y="1795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06072" y="515896"/>
              <a:ext cx="31587" cy="442198"/>
            </a:xfrm>
            <a:custGeom>
              <a:avLst/>
              <a:gdLst/>
              <a:ahLst/>
              <a:cxnLst/>
              <a:rect l="0" t="0" r="0" b="0"/>
              <a:pathLst>
                <a:path w="31587" h="442198">
                  <a:moveTo>
                    <a:pt x="0" y="0"/>
                  </a:moveTo>
                  <a:lnTo>
                    <a:pt x="0" y="52050"/>
                  </a:lnTo>
                  <a:lnTo>
                    <a:pt x="3120" y="101990"/>
                  </a:lnTo>
                  <a:lnTo>
                    <a:pt x="8334" y="152662"/>
                  </a:lnTo>
                  <a:lnTo>
                    <a:pt x="9878" y="205890"/>
                  </a:lnTo>
                  <a:lnTo>
                    <a:pt x="13456" y="254417"/>
                  </a:lnTo>
                  <a:lnTo>
                    <a:pt x="18805" y="305840"/>
                  </a:lnTo>
                  <a:lnTo>
                    <a:pt x="26201" y="364439"/>
                  </a:lnTo>
                  <a:lnTo>
                    <a:pt x="30876" y="422700"/>
                  </a:lnTo>
                  <a:lnTo>
                    <a:pt x="31586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32497" y="473782"/>
              <a:ext cx="21058" cy="473783"/>
            </a:xfrm>
            <a:custGeom>
              <a:avLst/>
              <a:gdLst/>
              <a:ahLst/>
              <a:cxnLst/>
              <a:rect l="0" t="0" r="0" b="0"/>
              <a:pathLst>
                <a:path w="21058" h="473783">
                  <a:moveTo>
                    <a:pt x="0" y="0"/>
                  </a:moveTo>
                  <a:lnTo>
                    <a:pt x="0" y="54144"/>
                  </a:lnTo>
                  <a:lnTo>
                    <a:pt x="5589" y="114680"/>
                  </a:lnTo>
                  <a:lnTo>
                    <a:pt x="9065" y="171240"/>
                  </a:lnTo>
                  <a:lnTo>
                    <a:pt x="10095" y="232452"/>
                  </a:lnTo>
                  <a:lnTo>
                    <a:pt x="10400" y="295042"/>
                  </a:lnTo>
                  <a:lnTo>
                    <a:pt x="16079" y="358041"/>
                  </a:lnTo>
                  <a:lnTo>
                    <a:pt x="19582" y="415572"/>
                  </a:lnTo>
                  <a:lnTo>
                    <a:pt x="21057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548311" y="800165"/>
              <a:ext cx="21057" cy="136872"/>
            </a:xfrm>
            <a:custGeom>
              <a:avLst/>
              <a:gdLst/>
              <a:ahLst/>
              <a:cxnLst/>
              <a:rect l="0" t="0" r="0" b="0"/>
              <a:pathLst>
                <a:path w="21057" h="136872">
                  <a:moveTo>
                    <a:pt x="0" y="0"/>
                  </a:moveTo>
                  <a:lnTo>
                    <a:pt x="3119" y="57265"/>
                  </a:lnTo>
                  <a:lnTo>
                    <a:pt x="16788" y="120669"/>
                  </a:lnTo>
                  <a:lnTo>
                    <a:pt x="21056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548311" y="68435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32538" y="770152"/>
              <a:ext cx="173104" cy="208999"/>
            </a:xfrm>
            <a:custGeom>
              <a:avLst/>
              <a:gdLst/>
              <a:ahLst/>
              <a:cxnLst/>
              <a:rect l="0" t="0" r="0" b="0"/>
              <a:pathLst>
                <a:path w="173104" h="208999">
                  <a:moveTo>
                    <a:pt x="0" y="19485"/>
                  </a:moveTo>
                  <a:lnTo>
                    <a:pt x="17959" y="82935"/>
                  </a:lnTo>
                  <a:lnTo>
                    <a:pt x="28548" y="144149"/>
                  </a:lnTo>
                  <a:lnTo>
                    <a:pt x="30236" y="163798"/>
                  </a:lnTo>
                  <a:lnTo>
                    <a:pt x="30686" y="162487"/>
                  </a:lnTo>
                  <a:lnTo>
                    <a:pt x="31468" y="113229"/>
                  </a:lnTo>
                  <a:lnTo>
                    <a:pt x="34682" y="55723"/>
                  </a:lnTo>
                  <a:lnTo>
                    <a:pt x="46151" y="20863"/>
                  </a:lnTo>
                  <a:lnTo>
                    <a:pt x="51825" y="9875"/>
                  </a:lnTo>
                  <a:lnTo>
                    <a:pt x="60286" y="3720"/>
                  </a:lnTo>
                  <a:lnTo>
                    <a:pt x="82166" y="0"/>
                  </a:lnTo>
                  <a:lnTo>
                    <a:pt x="91043" y="2985"/>
                  </a:lnTo>
                  <a:lnTo>
                    <a:pt x="104025" y="15661"/>
                  </a:lnTo>
                  <a:lnTo>
                    <a:pt x="134047" y="70815"/>
                  </a:lnTo>
                  <a:lnTo>
                    <a:pt x="154047" y="125767"/>
                  </a:lnTo>
                  <a:lnTo>
                    <a:pt x="171917" y="186455"/>
                  </a:lnTo>
                  <a:lnTo>
                    <a:pt x="173103" y="193969"/>
                  </a:lnTo>
                  <a:lnTo>
                    <a:pt x="172724" y="198979"/>
                  </a:lnTo>
                  <a:lnTo>
                    <a:pt x="168456" y="2089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11523" y="778912"/>
              <a:ext cx="136872" cy="195778"/>
            </a:xfrm>
            <a:custGeom>
              <a:avLst/>
              <a:gdLst/>
              <a:ahLst/>
              <a:cxnLst/>
              <a:rect l="0" t="0" r="0" b="0"/>
              <a:pathLst>
                <a:path w="136872" h="195778">
                  <a:moveTo>
                    <a:pt x="0" y="147595"/>
                  </a:moveTo>
                  <a:lnTo>
                    <a:pt x="29309" y="109222"/>
                  </a:lnTo>
                  <a:lnTo>
                    <a:pt x="84952" y="75962"/>
                  </a:lnTo>
                  <a:lnTo>
                    <a:pt x="110439" y="55921"/>
                  </a:lnTo>
                  <a:lnTo>
                    <a:pt x="119274" y="35881"/>
                  </a:lnTo>
                  <a:lnTo>
                    <a:pt x="121630" y="23986"/>
                  </a:lnTo>
                  <a:lnTo>
                    <a:pt x="118522" y="14886"/>
                  </a:lnTo>
                  <a:lnTo>
                    <a:pt x="111770" y="7650"/>
                  </a:lnTo>
                  <a:lnTo>
                    <a:pt x="102589" y="1656"/>
                  </a:lnTo>
                  <a:lnTo>
                    <a:pt x="92959" y="0"/>
                  </a:lnTo>
                  <a:lnTo>
                    <a:pt x="72900" y="4398"/>
                  </a:lnTo>
                  <a:lnTo>
                    <a:pt x="47466" y="20029"/>
                  </a:lnTo>
                  <a:lnTo>
                    <a:pt x="25113" y="45067"/>
                  </a:lnTo>
                  <a:lnTo>
                    <a:pt x="17011" y="67712"/>
                  </a:lnTo>
                  <a:lnTo>
                    <a:pt x="11809" y="120378"/>
                  </a:lnTo>
                  <a:lnTo>
                    <a:pt x="17337" y="144857"/>
                  </a:lnTo>
                  <a:lnTo>
                    <a:pt x="28762" y="166266"/>
                  </a:lnTo>
                  <a:lnTo>
                    <a:pt x="45539" y="183579"/>
                  </a:lnTo>
                  <a:lnTo>
                    <a:pt x="67812" y="192834"/>
                  </a:lnTo>
                  <a:lnTo>
                    <a:pt x="92140" y="195777"/>
                  </a:lnTo>
                  <a:lnTo>
                    <a:pt x="136871" y="1897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89824" y="773519"/>
              <a:ext cx="185254" cy="209727"/>
            </a:xfrm>
            <a:custGeom>
              <a:avLst/>
              <a:gdLst/>
              <a:ahLst/>
              <a:cxnLst/>
              <a:rect l="0" t="0" r="0" b="0"/>
              <a:pathLst>
                <a:path w="185254" h="209727">
                  <a:moveTo>
                    <a:pt x="137554" y="5589"/>
                  </a:moveTo>
                  <a:lnTo>
                    <a:pt x="120786" y="0"/>
                  </a:lnTo>
                  <a:lnTo>
                    <a:pt x="88002" y="2114"/>
                  </a:lnTo>
                  <a:lnTo>
                    <a:pt x="32676" y="24918"/>
                  </a:lnTo>
                  <a:lnTo>
                    <a:pt x="22012" y="29003"/>
                  </a:lnTo>
                  <a:lnTo>
                    <a:pt x="7043" y="42902"/>
                  </a:lnTo>
                  <a:lnTo>
                    <a:pt x="1413" y="51521"/>
                  </a:lnTo>
                  <a:lnTo>
                    <a:pt x="0" y="59607"/>
                  </a:lnTo>
                  <a:lnTo>
                    <a:pt x="1398" y="67338"/>
                  </a:lnTo>
                  <a:lnTo>
                    <a:pt x="4669" y="74831"/>
                  </a:lnTo>
                  <a:lnTo>
                    <a:pt x="20782" y="86276"/>
                  </a:lnTo>
                  <a:lnTo>
                    <a:pt x="43542" y="94093"/>
                  </a:lnTo>
                  <a:lnTo>
                    <a:pt x="96280" y="102230"/>
                  </a:lnTo>
                  <a:lnTo>
                    <a:pt x="156165" y="119311"/>
                  </a:lnTo>
                  <a:lnTo>
                    <a:pt x="173512" y="130612"/>
                  </a:lnTo>
                  <a:lnTo>
                    <a:pt x="179074" y="139240"/>
                  </a:lnTo>
                  <a:lnTo>
                    <a:pt x="185253" y="161306"/>
                  </a:lnTo>
                  <a:lnTo>
                    <a:pt x="181760" y="183591"/>
                  </a:lnTo>
                  <a:lnTo>
                    <a:pt x="177553" y="194447"/>
                  </a:lnTo>
                  <a:lnTo>
                    <a:pt x="168899" y="201685"/>
                  </a:lnTo>
                  <a:lnTo>
                    <a:pt x="143686" y="209726"/>
                  </a:lnTo>
                  <a:lnTo>
                    <a:pt x="107785" y="208664"/>
                  </a:lnTo>
                  <a:lnTo>
                    <a:pt x="53326" y="195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17080" y="1468965"/>
            <a:ext cx="1431877" cy="541518"/>
            <a:chOff x="517080" y="1468965"/>
            <a:chExt cx="1431877" cy="541518"/>
          </a:xfrm>
        </p:grpSpPr>
        <p:sp>
          <p:nvSpPr>
            <p:cNvPr id="28" name="Freeform 27"/>
            <p:cNvSpPr/>
            <p:nvPr/>
          </p:nvSpPr>
          <p:spPr>
            <a:xfrm>
              <a:off x="601308" y="1494586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8334" y="37478"/>
                  </a:lnTo>
                  <a:lnTo>
                    <a:pt x="15684" y="94490"/>
                  </a:lnTo>
                  <a:lnTo>
                    <a:pt x="25055" y="144850"/>
                  </a:lnTo>
                  <a:lnTo>
                    <a:pt x="29651" y="196816"/>
                  </a:lnTo>
                  <a:lnTo>
                    <a:pt x="32373" y="257202"/>
                  </a:lnTo>
                  <a:lnTo>
                    <a:pt x="39844" y="304139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17080" y="1468965"/>
              <a:ext cx="315856" cy="373062"/>
            </a:xfrm>
            <a:custGeom>
              <a:avLst/>
              <a:gdLst/>
              <a:ahLst/>
              <a:cxnLst/>
              <a:rect l="0" t="0" r="0" b="0"/>
              <a:pathLst>
                <a:path w="315856" h="373062">
                  <a:moveTo>
                    <a:pt x="0" y="88792"/>
                  </a:moveTo>
                  <a:lnTo>
                    <a:pt x="55088" y="39294"/>
                  </a:lnTo>
                  <a:lnTo>
                    <a:pt x="108727" y="15968"/>
                  </a:lnTo>
                  <a:lnTo>
                    <a:pt x="167523" y="0"/>
                  </a:lnTo>
                  <a:lnTo>
                    <a:pt x="210386" y="6435"/>
                  </a:lnTo>
                  <a:lnTo>
                    <a:pt x="230376" y="13584"/>
                  </a:lnTo>
                  <a:lnTo>
                    <a:pt x="247059" y="24561"/>
                  </a:lnTo>
                  <a:lnTo>
                    <a:pt x="259153" y="40357"/>
                  </a:lnTo>
                  <a:lnTo>
                    <a:pt x="276449" y="79094"/>
                  </a:lnTo>
                  <a:lnTo>
                    <a:pt x="276716" y="89346"/>
                  </a:lnTo>
                  <a:lnTo>
                    <a:pt x="260334" y="134135"/>
                  </a:lnTo>
                  <a:lnTo>
                    <a:pt x="246726" y="158077"/>
                  </a:lnTo>
                  <a:lnTo>
                    <a:pt x="199257" y="200052"/>
                  </a:lnTo>
                  <a:lnTo>
                    <a:pt x="168224" y="216254"/>
                  </a:lnTo>
                  <a:lnTo>
                    <a:pt x="162452" y="222900"/>
                  </a:lnTo>
                  <a:lnTo>
                    <a:pt x="159774" y="230839"/>
                  </a:lnTo>
                  <a:lnTo>
                    <a:pt x="159159" y="239642"/>
                  </a:lnTo>
                  <a:lnTo>
                    <a:pt x="164714" y="255662"/>
                  </a:lnTo>
                  <a:lnTo>
                    <a:pt x="207458" y="311877"/>
                  </a:lnTo>
                  <a:lnTo>
                    <a:pt x="263864" y="358581"/>
                  </a:lnTo>
                  <a:lnTo>
                    <a:pt x="284559" y="366626"/>
                  </a:lnTo>
                  <a:lnTo>
                    <a:pt x="315855" y="3730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25275" y="1702095"/>
              <a:ext cx="158296" cy="151601"/>
            </a:xfrm>
            <a:custGeom>
              <a:avLst/>
              <a:gdLst/>
              <a:ahLst/>
              <a:cxnLst/>
              <a:rect l="0" t="0" r="0" b="0"/>
              <a:pathLst>
                <a:path w="158296" h="151601">
                  <a:moveTo>
                    <a:pt x="102417" y="3060"/>
                  </a:moveTo>
                  <a:lnTo>
                    <a:pt x="59725" y="6180"/>
                  </a:lnTo>
                  <a:lnTo>
                    <a:pt x="40159" y="12636"/>
                  </a:lnTo>
                  <a:lnTo>
                    <a:pt x="23664" y="23304"/>
                  </a:lnTo>
                  <a:lnTo>
                    <a:pt x="11653" y="38964"/>
                  </a:lnTo>
                  <a:lnTo>
                    <a:pt x="3586" y="58792"/>
                  </a:lnTo>
                  <a:lnTo>
                    <a:pt x="0" y="83202"/>
                  </a:lnTo>
                  <a:lnTo>
                    <a:pt x="4646" y="103410"/>
                  </a:lnTo>
                  <a:lnTo>
                    <a:pt x="26692" y="135447"/>
                  </a:lnTo>
                  <a:lnTo>
                    <a:pt x="52294" y="151600"/>
                  </a:lnTo>
                  <a:lnTo>
                    <a:pt x="75071" y="150577"/>
                  </a:lnTo>
                  <a:lnTo>
                    <a:pt x="98452" y="142323"/>
                  </a:lnTo>
                  <a:lnTo>
                    <a:pt x="140037" y="111246"/>
                  </a:lnTo>
                  <a:lnTo>
                    <a:pt x="156197" y="79439"/>
                  </a:lnTo>
                  <a:lnTo>
                    <a:pt x="158295" y="56894"/>
                  </a:lnTo>
                  <a:lnTo>
                    <a:pt x="154158" y="36345"/>
                  </a:lnTo>
                  <a:lnTo>
                    <a:pt x="144520" y="19413"/>
                  </a:lnTo>
                  <a:lnTo>
                    <a:pt x="129318" y="7209"/>
                  </a:lnTo>
                  <a:lnTo>
                    <a:pt x="113203" y="225"/>
                  </a:lnTo>
                  <a:lnTo>
                    <a:pt x="107268" y="0"/>
                  </a:lnTo>
                  <a:lnTo>
                    <a:pt x="91888" y="30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022448" y="1684099"/>
              <a:ext cx="265944" cy="181508"/>
            </a:xfrm>
            <a:custGeom>
              <a:avLst/>
              <a:gdLst/>
              <a:ahLst/>
              <a:cxnLst/>
              <a:rect l="0" t="0" r="0" b="0"/>
              <a:pathLst>
                <a:path w="265944" h="181508">
                  <a:moveTo>
                    <a:pt x="0" y="31585"/>
                  </a:moveTo>
                  <a:lnTo>
                    <a:pt x="3120" y="74277"/>
                  </a:lnTo>
                  <a:lnTo>
                    <a:pt x="19128" y="126418"/>
                  </a:lnTo>
                  <a:lnTo>
                    <a:pt x="30339" y="147432"/>
                  </a:lnTo>
                  <a:lnTo>
                    <a:pt x="37773" y="152100"/>
                  </a:lnTo>
                  <a:lnTo>
                    <a:pt x="46239" y="152873"/>
                  </a:lnTo>
                  <a:lnTo>
                    <a:pt x="55393" y="151048"/>
                  </a:lnTo>
                  <a:lnTo>
                    <a:pt x="62665" y="146322"/>
                  </a:lnTo>
                  <a:lnTo>
                    <a:pt x="92336" y="103756"/>
                  </a:lnTo>
                  <a:lnTo>
                    <a:pt x="107038" y="73246"/>
                  </a:lnTo>
                  <a:lnTo>
                    <a:pt x="109963" y="71058"/>
                  </a:lnTo>
                  <a:lnTo>
                    <a:pt x="111913" y="74278"/>
                  </a:lnTo>
                  <a:lnTo>
                    <a:pt x="113213" y="81104"/>
                  </a:lnTo>
                  <a:lnTo>
                    <a:pt x="144342" y="138279"/>
                  </a:lnTo>
                  <a:lnTo>
                    <a:pt x="156179" y="158553"/>
                  </a:lnTo>
                  <a:lnTo>
                    <a:pt x="172359" y="173023"/>
                  </a:lnTo>
                  <a:lnTo>
                    <a:pt x="181586" y="178520"/>
                  </a:lnTo>
                  <a:lnTo>
                    <a:pt x="201198" y="181507"/>
                  </a:lnTo>
                  <a:lnTo>
                    <a:pt x="211341" y="180666"/>
                  </a:lnTo>
                  <a:lnTo>
                    <a:pt x="228850" y="173493"/>
                  </a:lnTo>
                  <a:lnTo>
                    <a:pt x="236795" y="168304"/>
                  </a:lnTo>
                  <a:lnTo>
                    <a:pt x="248742" y="150061"/>
                  </a:lnTo>
                  <a:lnTo>
                    <a:pt x="265943" y="105810"/>
                  </a:lnTo>
                  <a:lnTo>
                    <a:pt x="265842" y="68266"/>
                  </a:lnTo>
                  <a:lnTo>
                    <a:pt x="255226" y="17438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349144" y="1670797"/>
              <a:ext cx="150133" cy="221321"/>
            </a:xfrm>
            <a:custGeom>
              <a:avLst/>
              <a:gdLst/>
              <a:ahLst/>
              <a:cxnLst/>
              <a:rect l="0" t="0" r="0" b="0"/>
              <a:pathLst>
                <a:path w="150133" h="221321">
                  <a:moveTo>
                    <a:pt x="115501" y="13302"/>
                  </a:moveTo>
                  <a:lnTo>
                    <a:pt x="104323" y="2123"/>
                  </a:lnTo>
                  <a:lnTo>
                    <a:pt x="96351" y="0"/>
                  </a:lnTo>
                  <a:lnTo>
                    <a:pt x="49934" y="4998"/>
                  </a:lnTo>
                  <a:lnTo>
                    <a:pt x="25529" y="11951"/>
                  </a:lnTo>
                  <a:lnTo>
                    <a:pt x="6883" y="22840"/>
                  </a:lnTo>
                  <a:lnTo>
                    <a:pt x="2145" y="30189"/>
                  </a:lnTo>
                  <a:lnTo>
                    <a:pt x="0" y="47713"/>
                  </a:lnTo>
                  <a:lnTo>
                    <a:pt x="6066" y="64081"/>
                  </a:lnTo>
                  <a:lnTo>
                    <a:pt x="10959" y="71721"/>
                  </a:lnTo>
                  <a:lnTo>
                    <a:pt x="25754" y="83329"/>
                  </a:lnTo>
                  <a:lnTo>
                    <a:pt x="45198" y="91218"/>
                  </a:lnTo>
                  <a:lnTo>
                    <a:pt x="103802" y="102287"/>
                  </a:lnTo>
                  <a:lnTo>
                    <a:pt x="130622" y="117527"/>
                  </a:lnTo>
                  <a:lnTo>
                    <a:pt x="142889" y="133323"/>
                  </a:lnTo>
                  <a:lnTo>
                    <a:pt x="147798" y="142449"/>
                  </a:lnTo>
                  <a:lnTo>
                    <a:pt x="150132" y="165067"/>
                  </a:lnTo>
                  <a:lnTo>
                    <a:pt x="149117" y="177650"/>
                  </a:lnTo>
                  <a:lnTo>
                    <a:pt x="144931" y="187208"/>
                  </a:lnTo>
                  <a:lnTo>
                    <a:pt x="130921" y="200947"/>
                  </a:lnTo>
                  <a:lnTo>
                    <a:pt x="103302" y="215259"/>
                  </a:lnTo>
                  <a:lnTo>
                    <a:pt x="67303" y="221320"/>
                  </a:lnTo>
                  <a:lnTo>
                    <a:pt x="10216" y="2133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22365" y="1962779"/>
              <a:ext cx="863338" cy="47704"/>
            </a:xfrm>
            <a:custGeom>
              <a:avLst/>
              <a:gdLst/>
              <a:ahLst/>
              <a:cxnLst/>
              <a:rect l="0" t="0" r="0" b="0"/>
              <a:pathLst>
                <a:path w="863338" h="47704">
                  <a:moveTo>
                    <a:pt x="863337" y="5589"/>
                  </a:moveTo>
                  <a:lnTo>
                    <a:pt x="846570" y="0"/>
                  </a:lnTo>
                  <a:lnTo>
                    <a:pt x="787892" y="4044"/>
                  </a:lnTo>
                  <a:lnTo>
                    <a:pt x="733141" y="5284"/>
                  </a:lnTo>
                  <a:lnTo>
                    <a:pt x="677266" y="6699"/>
                  </a:lnTo>
                  <a:lnTo>
                    <a:pt x="614929" y="13910"/>
                  </a:lnTo>
                  <a:lnTo>
                    <a:pt x="556158" y="15464"/>
                  </a:lnTo>
                  <a:lnTo>
                    <a:pt x="497410" y="19043"/>
                  </a:lnTo>
                  <a:lnTo>
                    <a:pt x="439839" y="24393"/>
                  </a:lnTo>
                  <a:lnTo>
                    <a:pt x="378328" y="25979"/>
                  </a:lnTo>
                  <a:lnTo>
                    <a:pt x="325007" y="29568"/>
                  </a:lnTo>
                  <a:lnTo>
                    <a:pt x="277623" y="34921"/>
                  </a:lnTo>
                  <a:lnTo>
                    <a:pt x="219129" y="36507"/>
                  </a:lnTo>
                  <a:lnTo>
                    <a:pt x="160464" y="36977"/>
                  </a:lnTo>
                  <a:lnTo>
                    <a:pt x="106037" y="40235"/>
                  </a:lnTo>
                  <a:lnTo>
                    <a:pt x="55985" y="45490"/>
                  </a:lnTo>
                  <a:lnTo>
                    <a:pt x="0" y="477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864728" y="1705155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6750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2321916" y="1410358"/>
            <a:ext cx="2642342" cy="631710"/>
            <a:chOff x="2321916" y="1410358"/>
            <a:chExt cx="2642342" cy="631710"/>
          </a:xfrm>
        </p:grpSpPr>
        <p:sp>
          <p:nvSpPr>
            <p:cNvPr id="36" name="Freeform 35"/>
            <p:cNvSpPr/>
            <p:nvPr/>
          </p:nvSpPr>
          <p:spPr>
            <a:xfrm>
              <a:off x="2321916" y="1441943"/>
              <a:ext cx="58710" cy="526426"/>
            </a:xfrm>
            <a:custGeom>
              <a:avLst/>
              <a:gdLst/>
              <a:ahLst/>
              <a:cxnLst/>
              <a:rect l="0" t="0" r="0" b="0"/>
              <a:pathLst>
                <a:path w="58710" h="526426">
                  <a:moveTo>
                    <a:pt x="6066" y="0"/>
                  </a:moveTo>
                  <a:lnTo>
                    <a:pt x="0" y="34792"/>
                  </a:lnTo>
                  <a:lnTo>
                    <a:pt x="7641" y="93657"/>
                  </a:lnTo>
                  <a:lnTo>
                    <a:pt x="17061" y="142784"/>
                  </a:lnTo>
                  <a:lnTo>
                    <a:pt x="30725" y="205499"/>
                  </a:lnTo>
                  <a:lnTo>
                    <a:pt x="37453" y="258918"/>
                  </a:lnTo>
                  <a:lnTo>
                    <a:pt x="45715" y="316957"/>
                  </a:lnTo>
                  <a:lnTo>
                    <a:pt x="50569" y="369994"/>
                  </a:lnTo>
                  <a:lnTo>
                    <a:pt x="57101" y="430534"/>
                  </a:lnTo>
                  <a:lnTo>
                    <a:pt x="58391" y="488073"/>
                  </a:lnTo>
                  <a:lnTo>
                    <a:pt x="58709" y="5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528023" y="1410358"/>
              <a:ext cx="37338" cy="484312"/>
            </a:xfrm>
            <a:custGeom>
              <a:avLst/>
              <a:gdLst/>
              <a:ahLst/>
              <a:cxnLst/>
              <a:rect l="0" t="0" r="0" b="0"/>
              <a:pathLst>
                <a:path w="37338" h="484312">
                  <a:moveTo>
                    <a:pt x="0" y="0"/>
                  </a:moveTo>
                  <a:lnTo>
                    <a:pt x="0" y="48930"/>
                  </a:lnTo>
                  <a:lnTo>
                    <a:pt x="3120" y="99895"/>
                  </a:lnTo>
                  <a:lnTo>
                    <a:pt x="8334" y="159450"/>
                  </a:lnTo>
                  <a:lnTo>
                    <a:pt x="9878" y="215310"/>
                  </a:lnTo>
                  <a:lnTo>
                    <a:pt x="15990" y="270518"/>
                  </a:lnTo>
                  <a:lnTo>
                    <a:pt x="19556" y="326728"/>
                  </a:lnTo>
                  <a:lnTo>
                    <a:pt x="27996" y="387802"/>
                  </a:lnTo>
                  <a:lnTo>
                    <a:pt x="33996" y="447526"/>
                  </a:lnTo>
                  <a:lnTo>
                    <a:pt x="37337" y="467962"/>
                  </a:lnTo>
                  <a:lnTo>
                    <a:pt x="36590" y="473411"/>
                  </a:lnTo>
                  <a:lnTo>
                    <a:pt x="31586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391153" y="1705155"/>
              <a:ext cx="168457" cy="63172"/>
            </a:xfrm>
            <a:custGeom>
              <a:avLst/>
              <a:gdLst/>
              <a:ahLst/>
              <a:cxnLst/>
              <a:rect l="0" t="0" r="0" b="0"/>
              <a:pathLst>
                <a:path w="168457" h="63172">
                  <a:moveTo>
                    <a:pt x="168456" y="0"/>
                  </a:moveTo>
                  <a:lnTo>
                    <a:pt x="113411" y="19129"/>
                  </a:lnTo>
                  <a:lnTo>
                    <a:pt x="53944" y="4980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624068" y="1747270"/>
              <a:ext cx="152306" cy="179386"/>
            </a:xfrm>
            <a:custGeom>
              <a:avLst/>
              <a:gdLst/>
              <a:ahLst/>
              <a:cxnLst/>
              <a:rect l="0" t="0" r="0" b="0"/>
              <a:pathLst>
                <a:path w="152306" h="179386">
                  <a:moveTo>
                    <a:pt x="93468" y="31585"/>
                  </a:moveTo>
                  <a:lnTo>
                    <a:pt x="87879" y="14817"/>
                  </a:lnTo>
                  <a:lnTo>
                    <a:pt x="81553" y="9878"/>
                  </a:lnTo>
                  <a:lnTo>
                    <a:pt x="62047" y="4390"/>
                  </a:lnTo>
                  <a:lnTo>
                    <a:pt x="52633" y="5266"/>
                  </a:lnTo>
                  <a:lnTo>
                    <a:pt x="35935" y="12479"/>
                  </a:lnTo>
                  <a:lnTo>
                    <a:pt x="13381" y="35283"/>
                  </a:lnTo>
                  <a:lnTo>
                    <a:pt x="5231" y="60524"/>
                  </a:lnTo>
                  <a:lnTo>
                    <a:pt x="0" y="118800"/>
                  </a:lnTo>
                  <a:lnTo>
                    <a:pt x="5524" y="140927"/>
                  </a:lnTo>
                  <a:lnTo>
                    <a:pt x="16947" y="158560"/>
                  </a:lnTo>
                  <a:lnTo>
                    <a:pt x="33723" y="174196"/>
                  </a:lnTo>
                  <a:lnTo>
                    <a:pt x="43109" y="178132"/>
                  </a:lnTo>
                  <a:lnTo>
                    <a:pt x="62898" y="179385"/>
                  </a:lnTo>
                  <a:lnTo>
                    <a:pt x="93769" y="167924"/>
                  </a:lnTo>
                  <a:lnTo>
                    <a:pt x="119554" y="144122"/>
                  </a:lnTo>
                  <a:lnTo>
                    <a:pt x="142012" y="109253"/>
                  </a:lnTo>
                  <a:lnTo>
                    <a:pt x="152305" y="69286"/>
                  </a:lnTo>
                  <a:lnTo>
                    <a:pt x="148474" y="47951"/>
                  </a:lnTo>
                  <a:lnTo>
                    <a:pt x="137803" y="30670"/>
                  </a:lnTo>
                  <a:lnTo>
                    <a:pt x="121361" y="15191"/>
                  </a:lnTo>
                  <a:lnTo>
                    <a:pt x="105475" y="6751"/>
                  </a:lnTo>
                  <a:lnTo>
                    <a:pt x="8294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833350" y="1733839"/>
              <a:ext cx="105286" cy="178270"/>
            </a:xfrm>
            <a:custGeom>
              <a:avLst/>
              <a:gdLst/>
              <a:ahLst/>
              <a:cxnLst/>
              <a:rect l="0" t="0" r="0" b="0"/>
              <a:pathLst>
                <a:path w="105286" h="178270">
                  <a:moveTo>
                    <a:pt x="0" y="76602"/>
                  </a:moveTo>
                  <a:lnTo>
                    <a:pt x="17958" y="130477"/>
                  </a:lnTo>
                  <a:lnTo>
                    <a:pt x="29367" y="160025"/>
                  </a:lnTo>
                  <a:lnTo>
                    <a:pt x="40738" y="176460"/>
                  </a:lnTo>
                  <a:lnTo>
                    <a:pt x="43536" y="178269"/>
                  </a:lnTo>
                  <a:lnTo>
                    <a:pt x="44232" y="175965"/>
                  </a:lnTo>
                  <a:lnTo>
                    <a:pt x="27584" y="117753"/>
                  </a:lnTo>
                  <a:lnTo>
                    <a:pt x="13583" y="62827"/>
                  </a:lnTo>
                  <a:lnTo>
                    <a:pt x="12565" y="49871"/>
                  </a:lnTo>
                  <a:lnTo>
                    <a:pt x="17672" y="29236"/>
                  </a:lnTo>
                  <a:lnTo>
                    <a:pt x="22310" y="20458"/>
                  </a:lnTo>
                  <a:lnTo>
                    <a:pt x="36822" y="7585"/>
                  </a:lnTo>
                  <a:lnTo>
                    <a:pt x="45605" y="2515"/>
                  </a:lnTo>
                  <a:lnTo>
                    <a:pt x="67842" y="0"/>
                  </a:lnTo>
                  <a:lnTo>
                    <a:pt x="105285" y="29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012334" y="1778855"/>
              <a:ext cx="31587" cy="136872"/>
            </a:xfrm>
            <a:custGeom>
              <a:avLst/>
              <a:gdLst/>
              <a:ahLst/>
              <a:cxnLst/>
              <a:rect l="0" t="0" r="0" b="0"/>
              <a:pathLst>
                <a:path w="31587" h="136872">
                  <a:moveTo>
                    <a:pt x="0" y="0"/>
                  </a:moveTo>
                  <a:lnTo>
                    <a:pt x="14654" y="55141"/>
                  </a:lnTo>
                  <a:lnTo>
                    <a:pt x="28547" y="111636"/>
                  </a:lnTo>
                  <a:lnTo>
                    <a:pt x="31586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033391" y="16735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128148" y="1743092"/>
              <a:ext cx="147400" cy="203964"/>
            </a:xfrm>
            <a:custGeom>
              <a:avLst/>
              <a:gdLst/>
              <a:ahLst/>
              <a:cxnLst/>
              <a:rect l="0" t="0" r="0" b="0"/>
              <a:pathLst>
                <a:path w="147400" h="203964">
                  <a:moveTo>
                    <a:pt x="0" y="35763"/>
                  </a:moveTo>
                  <a:lnTo>
                    <a:pt x="53875" y="8252"/>
                  </a:lnTo>
                  <a:lnTo>
                    <a:pt x="74247" y="919"/>
                  </a:lnTo>
                  <a:lnTo>
                    <a:pt x="94999" y="0"/>
                  </a:lnTo>
                  <a:lnTo>
                    <a:pt x="105447" y="1392"/>
                  </a:lnTo>
                  <a:lnTo>
                    <a:pt x="110072" y="5830"/>
                  </a:lnTo>
                  <a:lnTo>
                    <a:pt x="110816" y="12298"/>
                  </a:lnTo>
                  <a:lnTo>
                    <a:pt x="105403" y="27674"/>
                  </a:lnTo>
                  <a:lnTo>
                    <a:pt x="65886" y="89267"/>
                  </a:lnTo>
                  <a:lnTo>
                    <a:pt x="30899" y="151652"/>
                  </a:lnTo>
                  <a:lnTo>
                    <a:pt x="24109" y="162155"/>
                  </a:lnTo>
                  <a:lnTo>
                    <a:pt x="19684" y="183184"/>
                  </a:lnTo>
                  <a:lnTo>
                    <a:pt x="20142" y="193705"/>
                  </a:lnTo>
                  <a:lnTo>
                    <a:pt x="23956" y="199550"/>
                  </a:lnTo>
                  <a:lnTo>
                    <a:pt x="30009" y="202276"/>
                  </a:lnTo>
                  <a:lnTo>
                    <a:pt x="83284" y="203963"/>
                  </a:lnTo>
                  <a:lnTo>
                    <a:pt x="120083" y="202973"/>
                  </a:lnTo>
                  <a:lnTo>
                    <a:pt x="147399" y="1936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285107" y="1775836"/>
              <a:ext cx="122994" cy="181452"/>
            </a:xfrm>
            <a:custGeom>
              <a:avLst/>
              <a:gdLst/>
              <a:ahLst/>
              <a:cxnLst/>
              <a:rect l="0" t="0" r="0" b="0"/>
              <a:pathLst>
                <a:path w="122994" h="181452">
                  <a:moveTo>
                    <a:pt x="95725" y="13547"/>
                  </a:moveTo>
                  <a:lnTo>
                    <a:pt x="78957" y="2369"/>
                  </a:lnTo>
                  <a:lnTo>
                    <a:pt x="61366" y="0"/>
                  </a:lnTo>
                  <a:lnTo>
                    <a:pt x="51762" y="1007"/>
                  </a:lnTo>
                  <a:lnTo>
                    <a:pt x="34852" y="11483"/>
                  </a:lnTo>
                  <a:lnTo>
                    <a:pt x="12178" y="40232"/>
                  </a:lnTo>
                  <a:lnTo>
                    <a:pt x="4932" y="52394"/>
                  </a:lnTo>
                  <a:lnTo>
                    <a:pt x="0" y="81505"/>
                  </a:lnTo>
                  <a:lnTo>
                    <a:pt x="2877" y="112771"/>
                  </a:lnTo>
                  <a:lnTo>
                    <a:pt x="11955" y="142265"/>
                  </a:lnTo>
                  <a:lnTo>
                    <a:pt x="26909" y="164732"/>
                  </a:lnTo>
                  <a:lnTo>
                    <a:pt x="35809" y="173999"/>
                  </a:lnTo>
                  <a:lnTo>
                    <a:pt x="45252" y="179007"/>
                  </a:lnTo>
                  <a:lnTo>
                    <a:pt x="65104" y="181451"/>
                  </a:lnTo>
                  <a:lnTo>
                    <a:pt x="74141" y="176956"/>
                  </a:lnTo>
                  <a:lnTo>
                    <a:pt x="90421" y="159483"/>
                  </a:lnTo>
                  <a:lnTo>
                    <a:pt x="112741" y="123338"/>
                  </a:lnTo>
                  <a:lnTo>
                    <a:pt x="122993" y="82993"/>
                  </a:lnTo>
                  <a:lnTo>
                    <a:pt x="120442" y="46992"/>
                  </a:lnTo>
                  <a:lnTo>
                    <a:pt x="115712" y="38184"/>
                  </a:lnTo>
                  <a:lnTo>
                    <a:pt x="101099" y="25277"/>
                  </a:lnTo>
                  <a:lnTo>
                    <a:pt x="95798" y="22537"/>
                  </a:lnTo>
                  <a:lnTo>
                    <a:pt x="92264" y="21880"/>
                  </a:lnTo>
                  <a:lnTo>
                    <a:pt x="85196" y="240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454531" y="1757792"/>
              <a:ext cx="136872" cy="182234"/>
            </a:xfrm>
            <a:custGeom>
              <a:avLst/>
              <a:gdLst/>
              <a:ahLst/>
              <a:cxnLst/>
              <a:rect l="0" t="0" r="0" b="0"/>
              <a:pathLst>
                <a:path w="136872" h="182234">
                  <a:moveTo>
                    <a:pt x="0" y="52649"/>
                  </a:moveTo>
                  <a:lnTo>
                    <a:pt x="9065" y="111265"/>
                  </a:lnTo>
                  <a:lnTo>
                    <a:pt x="21788" y="167862"/>
                  </a:lnTo>
                  <a:lnTo>
                    <a:pt x="26061" y="182233"/>
                  </a:lnTo>
                  <a:lnTo>
                    <a:pt x="10000" y="128979"/>
                  </a:lnTo>
                  <a:lnTo>
                    <a:pt x="2963" y="81894"/>
                  </a:lnTo>
                  <a:lnTo>
                    <a:pt x="3997" y="37137"/>
                  </a:lnTo>
                  <a:lnTo>
                    <a:pt x="6175" y="24760"/>
                  </a:lnTo>
                  <a:lnTo>
                    <a:pt x="11135" y="15339"/>
                  </a:lnTo>
                  <a:lnTo>
                    <a:pt x="26006" y="1751"/>
                  </a:lnTo>
                  <a:lnTo>
                    <a:pt x="34885" y="0"/>
                  </a:lnTo>
                  <a:lnTo>
                    <a:pt x="54109" y="4293"/>
                  </a:lnTo>
                  <a:lnTo>
                    <a:pt x="106877" y="39295"/>
                  </a:lnTo>
                  <a:lnTo>
                    <a:pt x="120811" y="56072"/>
                  </a:lnTo>
                  <a:lnTo>
                    <a:pt x="129733" y="76397"/>
                  </a:lnTo>
                  <a:lnTo>
                    <a:pt x="135461" y="127573"/>
                  </a:lnTo>
                  <a:lnTo>
                    <a:pt x="136871" y="1789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644044" y="1515643"/>
              <a:ext cx="52644" cy="431669"/>
            </a:xfrm>
            <a:custGeom>
              <a:avLst/>
              <a:gdLst/>
              <a:ahLst/>
              <a:cxnLst/>
              <a:rect l="0" t="0" r="0" b="0"/>
              <a:pathLst>
                <a:path w="52644" h="431669">
                  <a:moveTo>
                    <a:pt x="0" y="0"/>
                  </a:moveTo>
                  <a:lnTo>
                    <a:pt x="3120" y="60383"/>
                  </a:lnTo>
                  <a:lnTo>
                    <a:pt x="8333" y="111868"/>
                  </a:lnTo>
                  <a:lnTo>
                    <a:pt x="15684" y="165597"/>
                  </a:lnTo>
                  <a:lnTo>
                    <a:pt x="21166" y="218410"/>
                  </a:lnTo>
                  <a:lnTo>
                    <a:pt x="29181" y="273903"/>
                  </a:lnTo>
                  <a:lnTo>
                    <a:pt x="33993" y="322142"/>
                  </a:lnTo>
                  <a:lnTo>
                    <a:pt x="46099" y="384557"/>
                  </a:lnTo>
                  <a:lnTo>
                    <a:pt x="52643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580873" y="1673570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62564" y="8333"/>
                  </a:lnTo>
                  <a:lnTo>
                    <a:pt x="111140" y="15684"/>
                  </a:lnTo>
                  <a:lnTo>
                    <a:pt x="55922" y="272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769457" y="1787595"/>
              <a:ext cx="190443" cy="139154"/>
            </a:xfrm>
            <a:custGeom>
              <a:avLst/>
              <a:gdLst/>
              <a:ahLst/>
              <a:cxnLst/>
              <a:rect l="0" t="0" r="0" b="0"/>
              <a:pathLst>
                <a:path w="190443" h="139154">
                  <a:moveTo>
                    <a:pt x="127271" y="64959"/>
                  </a:moveTo>
                  <a:lnTo>
                    <a:pt x="117696" y="33677"/>
                  </a:lnTo>
                  <a:lnTo>
                    <a:pt x="107028" y="17521"/>
                  </a:lnTo>
                  <a:lnTo>
                    <a:pt x="91368" y="5661"/>
                  </a:lnTo>
                  <a:lnTo>
                    <a:pt x="82279" y="861"/>
                  </a:lnTo>
                  <a:lnTo>
                    <a:pt x="72710" y="0"/>
                  </a:lnTo>
                  <a:lnTo>
                    <a:pt x="52719" y="5283"/>
                  </a:lnTo>
                  <a:lnTo>
                    <a:pt x="27323" y="21411"/>
                  </a:lnTo>
                  <a:lnTo>
                    <a:pt x="4980" y="46597"/>
                  </a:lnTo>
                  <a:lnTo>
                    <a:pt x="0" y="69277"/>
                  </a:lnTo>
                  <a:lnTo>
                    <a:pt x="6335" y="116375"/>
                  </a:lnTo>
                  <a:lnTo>
                    <a:pt x="11552" y="124973"/>
                  </a:lnTo>
                  <a:lnTo>
                    <a:pt x="26707" y="137646"/>
                  </a:lnTo>
                  <a:lnTo>
                    <a:pt x="35662" y="139153"/>
                  </a:lnTo>
                  <a:lnTo>
                    <a:pt x="54971" y="134589"/>
                  </a:lnTo>
                  <a:lnTo>
                    <a:pt x="61523" y="127757"/>
                  </a:lnTo>
                  <a:lnTo>
                    <a:pt x="78492" y="75670"/>
                  </a:lnTo>
                  <a:lnTo>
                    <a:pt x="83053" y="70930"/>
                  </a:lnTo>
                  <a:lnTo>
                    <a:pt x="88434" y="70110"/>
                  </a:lnTo>
                  <a:lnTo>
                    <a:pt x="94361" y="71902"/>
                  </a:lnTo>
                  <a:lnTo>
                    <a:pt x="107185" y="83253"/>
                  </a:lnTo>
                  <a:lnTo>
                    <a:pt x="134482" y="119136"/>
                  </a:lnTo>
                  <a:lnTo>
                    <a:pt x="142607" y="124474"/>
                  </a:lnTo>
                  <a:lnTo>
                    <a:pt x="160993" y="127285"/>
                  </a:lnTo>
                  <a:lnTo>
                    <a:pt x="174624" y="124635"/>
                  </a:lnTo>
                  <a:lnTo>
                    <a:pt x="190442" y="1176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932776" y="1526171"/>
              <a:ext cx="58710" cy="410612"/>
            </a:xfrm>
            <a:custGeom>
              <a:avLst/>
              <a:gdLst/>
              <a:ahLst/>
              <a:cxnLst/>
              <a:rect l="0" t="0" r="0" b="0"/>
              <a:pathLst>
                <a:path w="58710" h="410612">
                  <a:moveTo>
                    <a:pt x="6066" y="0"/>
                  </a:moveTo>
                  <a:lnTo>
                    <a:pt x="0" y="33622"/>
                  </a:lnTo>
                  <a:lnTo>
                    <a:pt x="7641" y="91563"/>
                  </a:lnTo>
                  <a:lnTo>
                    <a:pt x="13942" y="152692"/>
                  </a:lnTo>
                  <a:lnTo>
                    <a:pt x="18928" y="210189"/>
                  </a:lnTo>
                  <a:lnTo>
                    <a:pt x="31094" y="261058"/>
                  </a:lnTo>
                  <a:lnTo>
                    <a:pt x="37526" y="320542"/>
                  </a:lnTo>
                  <a:lnTo>
                    <a:pt x="48849" y="375446"/>
                  </a:lnTo>
                  <a:lnTo>
                    <a:pt x="58709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275754" y="1568285"/>
              <a:ext cx="42115" cy="410613"/>
            </a:xfrm>
            <a:custGeom>
              <a:avLst/>
              <a:gdLst/>
              <a:ahLst/>
              <a:cxnLst/>
              <a:rect l="0" t="0" r="0" b="0"/>
              <a:pathLst>
                <a:path w="42115" h="410613">
                  <a:moveTo>
                    <a:pt x="0" y="0"/>
                  </a:moveTo>
                  <a:lnTo>
                    <a:pt x="0" y="58617"/>
                  </a:lnTo>
                  <a:lnTo>
                    <a:pt x="8406" y="109065"/>
                  </a:lnTo>
                  <a:lnTo>
                    <a:pt x="16789" y="167886"/>
                  </a:lnTo>
                  <a:lnTo>
                    <a:pt x="20962" y="221060"/>
                  </a:lnTo>
                  <a:lnTo>
                    <a:pt x="29141" y="277893"/>
                  </a:lnTo>
                  <a:lnTo>
                    <a:pt x="36692" y="339162"/>
                  </a:lnTo>
                  <a:lnTo>
                    <a:pt x="41400" y="397967"/>
                  </a:lnTo>
                  <a:lnTo>
                    <a:pt x="42114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402096" y="1842026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5861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381039" y="171568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454738" y="1760743"/>
              <a:ext cx="294799" cy="188728"/>
            </a:xfrm>
            <a:custGeom>
              <a:avLst/>
              <a:gdLst/>
              <a:ahLst/>
              <a:cxnLst/>
              <a:rect l="0" t="0" r="0" b="0"/>
              <a:pathLst>
                <a:path w="294799" h="188728">
                  <a:moveTo>
                    <a:pt x="0" y="70755"/>
                  </a:moveTo>
                  <a:lnTo>
                    <a:pt x="17959" y="131865"/>
                  </a:lnTo>
                  <a:lnTo>
                    <a:pt x="35150" y="186297"/>
                  </a:lnTo>
                  <a:lnTo>
                    <a:pt x="35132" y="188727"/>
                  </a:lnTo>
                  <a:lnTo>
                    <a:pt x="28873" y="178949"/>
                  </a:lnTo>
                  <a:lnTo>
                    <a:pt x="22601" y="134544"/>
                  </a:lnTo>
                  <a:lnTo>
                    <a:pt x="21362" y="80712"/>
                  </a:lnTo>
                  <a:lnTo>
                    <a:pt x="26707" y="30607"/>
                  </a:lnTo>
                  <a:lnTo>
                    <a:pt x="41318" y="3227"/>
                  </a:lnTo>
                  <a:lnTo>
                    <a:pt x="48603" y="0"/>
                  </a:lnTo>
                  <a:lnTo>
                    <a:pt x="56969" y="188"/>
                  </a:lnTo>
                  <a:lnTo>
                    <a:pt x="66055" y="2653"/>
                  </a:lnTo>
                  <a:lnTo>
                    <a:pt x="82391" y="14751"/>
                  </a:lnTo>
                  <a:lnTo>
                    <a:pt x="111941" y="56703"/>
                  </a:lnTo>
                  <a:lnTo>
                    <a:pt x="135899" y="115524"/>
                  </a:lnTo>
                  <a:lnTo>
                    <a:pt x="139732" y="128677"/>
                  </a:lnTo>
                  <a:lnTo>
                    <a:pt x="143458" y="133936"/>
                  </a:lnTo>
                  <a:lnTo>
                    <a:pt x="147112" y="133933"/>
                  </a:lnTo>
                  <a:lnTo>
                    <a:pt x="174484" y="109143"/>
                  </a:lnTo>
                  <a:lnTo>
                    <a:pt x="232157" y="77846"/>
                  </a:lnTo>
                  <a:lnTo>
                    <a:pt x="252919" y="68837"/>
                  </a:lnTo>
                  <a:lnTo>
                    <a:pt x="267607" y="54694"/>
                  </a:lnTo>
                  <a:lnTo>
                    <a:pt x="273161" y="46010"/>
                  </a:lnTo>
                  <a:lnTo>
                    <a:pt x="274524" y="36711"/>
                  </a:lnTo>
                  <a:lnTo>
                    <a:pt x="269800" y="17019"/>
                  </a:lnTo>
                  <a:lnTo>
                    <a:pt x="262925" y="10364"/>
                  </a:lnTo>
                  <a:lnTo>
                    <a:pt x="242808" y="2970"/>
                  </a:lnTo>
                  <a:lnTo>
                    <a:pt x="221389" y="5923"/>
                  </a:lnTo>
                  <a:lnTo>
                    <a:pt x="201341" y="16204"/>
                  </a:lnTo>
                  <a:lnTo>
                    <a:pt x="184631" y="32472"/>
                  </a:lnTo>
                  <a:lnTo>
                    <a:pt x="175645" y="57640"/>
                  </a:lnTo>
                  <a:lnTo>
                    <a:pt x="172821" y="85983"/>
                  </a:lnTo>
                  <a:lnTo>
                    <a:pt x="175466" y="110278"/>
                  </a:lnTo>
                  <a:lnTo>
                    <a:pt x="183660" y="129655"/>
                  </a:lnTo>
                  <a:lnTo>
                    <a:pt x="196271" y="146065"/>
                  </a:lnTo>
                  <a:lnTo>
                    <a:pt x="213573" y="161158"/>
                  </a:lnTo>
                  <a:lnTo>
                    <a:pt x="224271" y="164948"/>
                  </a:lnTo>
                  <a:lnTo>
                    <a:pt x="248635" y="166041"/>
                  </a:lnTo>
                  <a:lnTo>
                    <a:pt x="294798" y="1549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804915" y="1754780"/>
              <a:ext cx="159343" cy="287288"/>
            </a:xfrm>
            <a:custGeom>
              <a:avLst/>
              <a:gdLst/>
              <a:ahLst/>
              <a:cxnLst/>
              <a:rect l="0" t="0" r="0" b="0"/>
              <a:pathLst>
                <a:path w="159343" h="287288">
                  <a:moveTo>
                    <a:pt x="113077" y="13546"/>
                  </a:moveTo>
                  <a:lnTo>
                    <a:pt x="96310" y="2368"/>
                  </a:lnTo>
                  <a:lnTo>
                    <a:pt x="78719" y="0"/>
                  </a:lnTo>
                  <a:lnTo>
                    <a:pt x="69115" y="1006"/>
                  </a:lnTo>
                  <a:lnTo>
                    <a:pt x="52204" y="8363"/>
                  </a:lnTo>
                  <a:lnTo>
                    <a:pt x="22284" y="32150"/>
                  </a:lnTo>
                  <a:lnTo>
                    <a:pt x="6497" y="58053"/>
                  </a:lnTo>
                  <a:lnTo>
                    <a:pt x="0" y="93544"/>
                  </a:lnTo>
                  <a:lnTo>
                    <a:pt x="4719" y="113832"/>
                  </a:lnTo>
                  <a:lnTo>
                    <a:pt x="9253" y="122518"/>
                  </a:lnTo>
                  <a:lnTo>
                    <a:pt x="26769" y="135288"/>
                  </a:lnTo>
                  <a:lnTo>
                    <a:pt x="88454" y="156830"/>
                  </a:lnTo>
                  <a:lnTo>
                    <a:pt x="122549" y="170125"/>
                  </a:lnTo>
                  <a:lnTo>
                    <a:pt x="144193" y="186082"/>
                  </a:lnTo>
                  <a:lnTo>
                    <a:pt x="156153" y="207992"/>
                  </a:lnTo>
                  <a:lnTo>
                    <a:pt x="159342" y="220386"/>
                  </a:lnTo>
                  <a:lnTo>
                    <a:pt x="157958" y="230988"/>
                  </a:lnTo>
                  <a:lnTo>
                    <a:pt x="147063" y="249007"/>
                  </a:lnTo>
                  <a:lnTo>
                    <a:pt x="130522" y="261695"/>
                  </a:lnTo>
                  <a:lnTo>
                    <a:pt x="85718" y="279373"/>
                  </a:lnTo>
                  <a:lnTo>
                    <a:pt x="29251" y="285724"/>
                  </a:lnTo>
                  <a:lnTo>
                    <a:pt x="7792" y="2872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56" name="Table 55"/>
          <p:cNvGraphicFramePr>
            <a:graphicFrameLocks noGrp="1"/>
          </p:cNvGraphicFramePr>
          <p:nvPr/>
        </p:nvGraphicFramePr>
        <p:xfrm>
          <a:off x="3378200" y="2956995"/>
          <a:ext cx="3352010" cy="19833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3855"/>
                <a:gridCol w="705409"/>
                <a:gridCol w="768580"/>
                <a:gridCol w="1054166"/>
              </a:tblGrid>
              <a:tr h="45930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508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508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508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62" name="Group 61"/>
          <p:cNvGrpSpPr/>
          <p:nvPr/>
        </p:nvGrpSpPr>
        <p:grpSpPr>
          <a:xfrm>
            <a:off x="3716559" y="2564845"/>
            <a:ext cx="2540711" cy="387060"/>
            <a:chOff x="3716559" y="2564845"/>
            <a:chExt cx="2540711" cy="387060"/>
          </a:xfrm>
        </p:grpSpPr>
        <p:sp>
          <p:nvSpPr>
            <p:cNvPr id="57" name="Freeform 56"/>
            <p:cNvSpPr/>
            <p:nvPr/>
          </p:nvSpPr>
          <p:spPr>
            <a:xfrm>
              <a:off x="3716559" y="2590330"/>
              <a:ext cx="178986" cy="336593"/>
            </a:xfrm>
            <a:custGeom>
              <a:avLst/>
              <a:gdLst/>
              <a:ahLst/>
              <a:cxnLst/>
              <a:rect l="0" t="0" r="0" b="0"/>
              <a:pathLst>
                <a:path w="178986" h="336593">
                  <a:moveTo>
                    <a:pt x="0" y="336592"/>
                  </a:moveTo>
                  <a:lnTo>
                    <a:pt x="25194" y="275481"/>
                  </a:lnTo>
                  <a:lnTo>
                    <a:pt x="36581" y="241276"/>
                  </a:lnTo>
                  <a:lnTo>
                    <a:pt x="44141" y="188389"/>
                  </a:lnTo>
                  <a:lnTo>
                    <a:pt x="50963" y="132882"/>
                  </a:lnTo>
                  <a:lnTo>
                    <a:pt x="60717" y="70792"/>
                  </a:lnTo>
                  <a:lnTo>
                    <a:pt x="73908" y="19186"/>
                  </a:lnTo>
                  <a:lnTo>
                    <a:pt x="77348" y="5665"/>
                  </a:lnTo>
                  <a:lnTo>
                    <a:pt x="81981" y="160"/>
                  </a:lnTo>
                  <a:lnTo>
                    <a:pt x="87409" y="0"/>
                  </a:lnTo>
                  <a:lnTo>
                    <a:pt x="93368" y="3403"/>
                  </a:lnTo>
                  <a:lnTo>
                    <a:pt x="103108" y="19662"/>
                  </a:lnTo>
                  <a:lnTo>
                    <a:pt x="118893" y="73817"/>
                  </a:lnTo>
                  <a:lnTo>
                    <a:pt x="129724" y="123682"/>
                  </a:lnTo>
                  <a:lnTo>
                    <a:pt x="145932" y="175501"/>
                  </a:lnTo>
                  <a:lnTo>
                    <a:pt x="162794" y="229772"/>
                  </a:lnTo>
                  <a:lnTo>
                    <a:pt x="173300" y="292658"/>
                  </a:lnTo>
                  <a:lnTo>
                    <a:pt x="178985" y="3260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748145" y="2800580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8335" y="8333"/>
                  </a:lnTo>
                  <a:lnTo>
                    <a:pt x="17174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421969" y="2620294"/>
              <a:ext cx="193731" cy="331611"/>
            </a:xfrm>
            <a:custGeom>
              <a:avLst/>
              <a:gdLst/>
              <a:ahLst/>
              <a:cxnLst/>
              <a:rect l="0" t="0" r="0" b="0"/>
              <a:pathLst>
                <a:path w="193731" h="331611">
                  <a:moveTo>
                    <a:pt x="52642" y="96058"/>
                  </a:moveTo>
                  <a:lnTo>
                    <a:pt x="52642" y="154675"/>
                  </a:lnTo>
                  <a:lnTo>
                    <a:pt x="52642" y="216085"/>
                  </a:lnTo>
                  <a:lnTo>
                    <a:pt x="52642" y="274488"/>
                  </a:lnTo>
                  <a:lnTo>
                    <a:pt x="51472" y="294683"/>
                  </a:lnTo>
                  <a:lnTo>
                    <a:pt x="49523" y="295155"/>
                  </a:lnTo>
                  <a:lnTo>
                    <a:pt x="47053" y="291960"/>
                  </a:lnTo>
                  <a:lnTo>
                    <a:pt x="39645" y="232268"/>
                  </a:lnTo>
                  <a:lnTo>
                    <a:pt x="33177" y="176646"/>
                  </a:lnTo>
                  <a:lnTo>
                    <a:pt x="33069" y="120599"/>
                  </a:lnTo>
                  <a:lnTo>
                    <a:pt x="43100" y="64467"/>
                  </a:lnTo>
                  <a:lnTo>
                    <a:pt x="50741" y="38734"/>
                  </a:lnTo>
                  <a:lnTo>
                    <a:pt x="61935" y="19498"/>
                  </a:lnTo>
                  <a:lnTo>
                    <a:pt x="77829" y="6269"/>
                  </a:lnTo>
                  <a:lnTo>
                    <a:pt x="86981" y="1104"/>
                  </a:lnTo>
                  <a:lnTo>
                    <a:pt x="96592" y="0"/>
                  </a:lnTo>
                  <a:lnTo>
                    <a:pt x="116629" y="5012"/>
                  </a:lnTo>
                  <a:lnTo>
                    <a:pt x="142051" y="20988"/>
                  </a:lnTo>
                  <a:lnTo>
                    <a:pt x="150871" y="43196"/>
                  </a:lnTo>
                  <a:lnTo>
                    <a:pt x="153223" y="57308"/>
                  </a:lnTo>
                  <a:lnTo>
                    <a:pt x="149598" y="82345"/>
                  </a:lnTo>
                  <a:lnTo>
                    <a:pt x="134402" y="113052"/>
                  </a:lnTo>
                  <a:lnTo>
                    <a:pt x="111962" y="136968"/>
                  </a:lnTo>
                  <a:lnTo>
                    <a:pt x="83087" y="155753"/>
                  </a:lnTo>
                  <a:lnTo>
                    <a:pt x="72938" y="160421"/>
                  </a:lnTo>
                  <a:lnTo>
                    <a:pt x="70852" y="163533"/>
                  </a:lnTo>
                  <a:lnTo>
                    <a:pt x="74141" y="165608"/>
                  </a:lnTo>
                  <a:lnTo>
                    <a:pt x="124493" y="178786"/>
                  </a:lnTo>
                  <a:lnTo>
                    <a:pt x="178740" y="209089"/>
                  </a:lnTo>
                  <a:lnTo>
                    <a:pt x="185841" y="218205"/>
                  </a:lnTo>
                  <a:lnTo>
                    <a:pt x="193730" y="240813"/>
                  </a:lnTo>
                  <a:lnTo>
                    <a:pt x="190997" y="263339"/>
                  </a:lnTo>
                  <a:lnTo>
                    <a:pt x="181984" y="283879"/>
                  </a:lnTo>
                  <a:lnTo>
                    <a:pt x="170178" y="300806"/>
                  </a:lnTo>
                  <a:lnTo>
                    <a:pt x="154013" y="313009"/>
                  </a:lnTo>
                  <a:lnTo>
                    <a:pt x="115040" y="330375"/>
                  </a:lnTo>
                  <a:lnTo>
                    <a:pt x="94413" y="331610"/>
                  </a:lnTo>
                  <a:lnTo>
                    <a:pt x="31555" y="316577"/>
                  </a:lnTo>
                  <a:lnTo>
                    <a:pt x="0" y="3066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171338" y="2636352"/>
              <a:ext cx="177140" cy="271736"/>
            </a:xfrm>
            <a:custGeom>
              <a:avLst/>
              <a:gdLst/>
              <a:ahLst/>
              <a:cxnLst/>
              <a:rect l="0" t="0" r="0" b="0"/>
              <a:pathLst>
                <a:path w="177140" h="271736">
                  <a:moveTo>
                    <a:pt x="135024" y="48414"/>
                  </a:moveTo>
                  <a:lnTo>
                    <a:pt x="105716" y="10041"/>
                  </a:lnTo>
                  <a:lnTo>
                    <a:pt x="86124" y="2114"/>
                  </a:lnTo>
                  <a:lnTo>
                    <a:pt x="74348" y="0"/>
                  </a:lnTo>
                  <a:lnTo>
                    <a:pt x="55024" y="3890"/>
                  </a:lnTo>
                  <a:lnTo>
                    <a:pt x="23556" y="25451"/>
                  </a:lnTo>
                  <a:lnTo>
                    <a:pt x="7500" y="50969"/>
                  </a:lnTo>
                  <a:lnTo>
                    <a:pt x="0" y="106674"/>
                  </a:lnTo>
                  <a:lnTo>
                    <a:pt x="1638" y="160831"/>
                  </a:lnTo>
                  <a:lnTo>
                    <a:pt x="17330" y="223659"/>
                  </a:lnTo>
                  <a:lnTo>
                    <a:pt x="28513" y="246794"/>
                  </a:lnTo>
                  <a:lnTo>
                    <a:pt x="44402" y="262535"/>
                  </a:lnTo>
                  <a:lnTo>
                    <a:pt x="53553" y="268370"/>
                  </a:lnTo>
                  <a:lnTo>
                    <a:pt x="73079" y="271735"/>
                  </a:lnTo>
                  <a:lnTo>
                    <a:pt x="114209" y="264362"/>
                  </a:lnTo>
                  <a:lnTo>
                    <a:pt x="145624" y="249399"/>
                  </a:lnTo>
                  <a:lnTo>
                    <a:pt x="160403" y="233667"/>
                  </a:lnTo>
                  <a:lnTo>
                    <a:pt x="177139" y="20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027152" y="2564845"/>
              <a:ext cx="230118" cy="298907"/>
            </a:xfrm>
            <a:custGeom>
              <a:avLst/>
              <a:gdLst/>
              <a:ahLst/>
              <a:cxnLst/>
              <a:rect l="0" t="0" r="0" b="0"/>
              <a:pathLst>
                <a:path w="230118" h="298907">
                  <a:moveTo>
                    <a:pt x="68848" y="298906"/>
                  </a:moveTo>
                  <a:lnTo>
                    <a:pt x="45971" y="272520"/>
                  </a:lnTo>
                  <a:lnTo>
                    <a:pt x="32954" y="236626"/>
                  </a:lnTo>
                  <a:lnTo>
                    <a:pt x="24842" y="182575"/>
                  </a:lnTo>
                  <a:lnTo>
                    <a:pt x="12322" y="126838"/>
                  </a:lnTo>
                  <a:lnTo>
                    <a:pt x="5820" y="71938"/>
                  </a:lnTo>
                  <a:lnTo>
                    <a:pt x="0" y="37074"/>
                  </a:lnTo>
                  <a:lnTo>
                    <a:pt x="2374" y="15250"/>
                  </a:lnTo>
                  <a:lnTo>
                    <a:pt x="8154" y="8027"/>
                  </a:lnTo>
                  <a:lnTo>
                    <a:pt x="27055" y="0"/>
                  </a:lnTo>
                  <a:lnTo>
                    <a:pt x="36306" y="200"/>
                  </a:lnTo>
                  <a:lnTo>
                    <a:pt x="90899" y="22636"/>
                  </a:lnTo>
                  <a:lnTo>
                    <a:pt x="132215" y="50228"/>
                  </a:lnTo>
                  <a:lnTo>
                    <a:pt x="191076" y="111091"/>
                  </a:lnTo>
                  <a:lnTo>
                    <a:pt x="218467" y="145776"/>
                  </a:lnTo>
                  <a:lnTo>
                    <a:pt x="228152" y="169237"/>
                  </a:lnTo>
                  <a:lnTo>
                    <a:pt x="230117" y="195262"/>
                  </a:lnTo>
                  <a:lnTo>
                    <a:pt x="225920" y="221257"/>
                  </a:lnTo>
                  <a:lnTo>
                    <a:pt x="210404" y="254452"/>
                  </a:lnTo>
                  <a:lnTo>
                    <a:pt x="197663" y="271739"/>
                  </a:lnTo>
                  <a:lnTo>
                    <a:pt x="171746" y="289037"/>
                  </a:lnTo>
                  <a:lnTo>
                    <a:pt x="110749" y="297606"/>
                  </a:lnTo>
                  <a:lnTo>
                    <a:pt x="89905" y="2989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3042735" y="3200663"/>
            <a:ext cx="189514" cy="1197274"/>
            <a:chOff x="3042735" y="3200663"/>
            <a:chExt cx="189514" cy="1197274"/>
          </a:xfrm>
        </p:grpSpPr>
        <p:sp>
          <p:nvSpPr>
            <p:cNvPr id="63" name="Freeform 62"/>
            <p:cNvSpPr/>
            <p:nvPr/>
          </p:nvSpPr>
          <p:spPr>
            <a:xfrm>
              <a:off x="3148020" y="3200663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10529" y="0"/>
                  </a:moveTo>
                  <a:lnTo>
                    <a:pt x="2196" y="37478"/>
                  </a:lnTo>
                  <a:lnTo>
                    <a:pt x="434" y="94490"/>
                  </a:lnTo>
                  <a:lnTo>
                    <a:pt x="57" y="155480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079064" y="3573842"/>
              <a:ext cx="153185" cy="293202"/>
            </a:xfrm>
            <a:custGeom>
              <a:avLst/>
              <a:gdLst/>
              <a:ahLst/>
              <a:cxnLst/>
              <a:rect l="0" t="0" r="0" b="0"/>
              <a:pathLst>
                <a:path w="153185" h="293202">
                  <a:moveTo>
                    <a:pt x="79485" y="26904"/>
                  </a:moveTo>
                  <a:lnTo>
                    <a:pt x="63844" y="44885"/>
                  </a:lnTo>
                  <a:lnTo>
                    <a:pt x="44641" y="91056"/>
                  </a:lnTo>
                  <a:lnTo>
                    <a:pt x="39878" y="94239"/>
                  </a:lnTo>
                  <a:lnTo>
                    <a:pt x="34363" y="92850"/>
                  </a:lnTo>
                  <a:lnTo>
                    <a:pt x="28347" y="88416"/>
                  </a:lnTo>
                  <a:lnTo>
                    <a:pt x="25505" y="81950"/>
                  </a:lnTo>
                  <a:lnTo>
                    <a:pt x="25468" y="65407"/>
                  </a:lnTo>
                  <a:lnTo>
                    <a:pt x="32024" y="36362"/>
                  </a:lnTo>
                  <a:lnTo>
                    <a:pt x="46965" y="11119"/>
                  </a:lnTo>
                  <a:lnTo>
                    <a:pt x="55465" y="5852"/>
                  </a:lnTo>
                  <a:lnTo>
                    <a:pt x="77388" y="0"/>
                  </a:lnTo>
                  <a:lnTo>
                    <a:pt x="87446" y="779"/>
                  </a:lnTo>
                  <a:lnTo>
                    <a:pt x="104860" y="7884"/>
                  </a:lnTo>
                  <a:lnTo>
                    <a:pt x="117279" y="21960"/>
                  </a:lnTo>
                  <a:lnTo>
                    <a:pt x="134784" y="65182"/>
                  </a:lnTo>
                  <a:lnTo>
                    <a:pt x="141101" y="118779"/>
                  </a:lnTo>
                  <a:lnTo>
                    <a:pt x="139229" y="171307"/>
                  </a:lnTo>
                  <a:lnTo>
                    <a:pt x="124657" y="226551"/>
                  </a:lnTo>
                  <a:lnTo>
                    <a:pt x="117889" y="247827"/>
                  </a:lnTo>
                  <a:lnTo>
                    <a:pt x="104742" y="265862"/>
                  </a:lnTo>
                  <a:lnTo>
                    <a:pt x="87201" y="280506"/>
                  </a:lnTo>
                  <a:lnTo>
                    <a:pt x="67706" y="290914"/>
                  </a:lnTo>
                  <a:lnTo>
                    <a:pt x="47344" y="293201"/>
                  </a:lnTo>
                  <a:lnTo>
                    <a:pt x="37001" y="292173"/>
                  </a:lnTo>
                  <a:lnTo>
                    <a:pt x="19269" y="281671"/>
                  </a:lnTo>
                  <a:lnTo>
                    <a:pt x="11265" y="273958"/>
                  </a:lnTo>
                  <a:lnTo>
                    <a:pt x="2371" y="252909"/>
                  </a:lnTo>
                  <a:lnTo>
                    <a:pt x="0" y="240745"/>
                  </a:lnTo>
                  <a:lnTo>
                    <a:pt x="759" y="230296"/>
                  </a:lnTo>
                  <a:lnTo>
                    <a:pt x="7841" y="212447"/>
                  </a:lnTo>
                  <a:lnTo>
                    <a:pt x="15344" y="207921"/>
                  </a:lnTo>
                  <a:lnTo>
                    <a:pt x="36160" y="206012"/>
                  </a:lnTo>
                  <a:lnTo>
                    <a:pt x="68598" y="217103"/>
                  </a:lnTo>
                  <a:lnTo>
                    <a:pt x="130742" y="252710"/>
                  </a:lnTo>
                  <a:lnTo>
                    <a:pt x="153184" y="2585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042735" y="4011357"/>
              <a:ext cx="187357" cy="386580"/>
            </a:xfrm>
            <a:custGeom>
              <a:avLst/>
              <a:gdLst/>
              <a:ahLst/>
              <a:cxnLst/>
              <a:rect l="0" t="0" r="0" b="0"/>
              <a:pathLst>
                <a:path w="187357" h="386580">
                  <a:moveTo>
                    <a:pt x="115814" y="0"/>
                  </a:moveTo>
                  <a:lnTo>
                    <a:pt x="66316" y="58563"/>
                  </a:lnTo>
                  <a:lnTo>
                    <a:pt x="24535" y="110744"/>
                  </a:lnTo>
                  <a:lnTo>
                    <a:pt x="21036" y="112434"/>
                  </a:lnTo>
                  <a:lnTo>
                    <a:pt x="19873" y="110051"/>
                  </a:lnTo>
                  <a:lnTo>
                    <a:pt x="26413" y="81010"/>
                  </a:lnTo>
                  <a:lnTo>
                    <a:pt x="41231" y="51689"/>
                  </a:lnTo>
                  <a:lnTo>
                    <a:pt x="66029" y="26364"/>
                  </a:lnTo>
                  <a:lnTo>
                    <a:pt x="95604" y="9632"/>
                  </a:lnTo>
                  <a:lnTo>
                    <a:pt x="116190" y="7400"/>
                  </a:lnTo>
                  <a:lnTo>
                    <a:pt x="126593" y="8443"/>
                  </a:lnTo>
                  <a:lnTo>
                    <a:pt x="144391" y="18960"/>
                  </a:lnTo>
                  <a:lnTo>
                    <a:pt x="152413" y="26678"/>
                  </a:lnTo>
                  <a:lnTo>
                    <a:pt x="156591" y="36503"/>
                  </a:lnTo>
                  <a:lnTo>
                    <a:pt x="158114" y="59897"/>
                  </a:lnTo>
                  <a:lnTo>
                    <a:pt x="148389" y="111874"/>
                  </a:lnTo>
                  <a:lnTo>
                    <a:pt x="125151" y="154030"/>
                  </a:lnTo>
                  <a:lnTo>
                    <a:pt x="98031" y="185234"/>
                  </a:lnTo>
                  <a:lnTo>
                    <a:pt x="71550" y="201244"/>
                  </a:lnTo>
                  <a:lnTo>
                    <a:pt x="66418" y="200843"/>
                  </a:lnTo>
                  <a:lnTo>
                    <a:pt x="64166" y="197066"/>
                  </a:lnTo>
                  <a:lnTo>
                    <a:pt x="63834" y="191039"/>
                  </a:lnTo>
                  <a:lnTo>
                    <a:pt x="67123" y="184681"/>
                  </a:lnTo>
                  <a:lnTo>
                    <a:pt x="80135" y="171378"/>
                  </a:lnTo>
                  <a:lnTo>
                    <a:pt x="89689" y="168064"/>
                  </a:lnTo>
                  <a:lnTo>
                    <a:pt x="112781" y="167502"/>
                  </a:lnTo>
                  <a:lnTo>
                    <a:pt x="146501" y="179352"/>
                  </a:lnTo>
                  <a:lnTo>
                    <a:pt x="173129" y="203270"/>
                  </a:lnTo>
                  <a:lnTo>
                    <a:pt x="182231" y="228773"/>
                  </a:lnTo>
                  <a:lnTo>
                    <a:pt x="187356" y="276015"/>
                  </a:lnTo>
                  <a:lnTo>
                    <a:pt x="186215" y="307507"/>
                  </a:lnTo>
                  <a:lnTo>
                    <a:pt x="172418" y="343797"/>
                  </a:lnTo>
                  <a:lnTo>
                    <a:pt x="160078" y="361809"/>
                  </a:lnTo>
                  <a:lnTo>
                    <a:pt x="143676" y="374494"/>
                  </a:lnTo>
                  <a:lnTo>
                    <a:pt x="134389" y="379514"/>
                  </a:lnTo>
                  <a:lnTo>
                    <a:pt x="93372" y="386579"/>
                  </a:lnTo>
                  <a:lnTo>
                    <a:pt x="37855" y="380562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3065731" y="4653596"/>
            <a:ext cx="177047" cy="263213"/>
            <a:chOff x="3065731" y="4653596"/>
            <a:chExt cx="177047" cy="263213"/>
          </a:xfrm>
        </p:grpSpPr>
        <p:sp>
          <p:nvSpPr>
            <p:cNvPr id="67" name="Freeform 66"/>
            <p:cNvSpPr/>
            <p:nvPr/>
          </p:nvSpPr>
          <p:spPr>
            <a:xfrm>
              <a:off x="3211191" y="4664124"/>
              <a:ext cx="31587" cy="252685"/>
            </a:xfrm>
            <a:custGeom>
              <a:avLst/>
              <a:gdLst/>
              <a:ahLst/>
              <a:cxnLst/>
              <a:rect l="0" t="0" r="0" b="0"/>
              <a:pathLst>
                <a:path w="31587" h="252685">
                  <a:moveTo>
                    <a:pt x="31586" y="0"/>
                  </a:moveTo>
                  <a:lnTo>
                    <a:pt x="23253" y="37478"/>
                  </a:lnTo>
                  <a:lnTo>
                    <a:pt x="21491" y="94491"/>
                  </a:lnTo>
                  <a:lnTo>
                    <a:pt x="13907" y="153672"/>
                  </a:lnTo>
                  <a:lnTo>
                    <a:pt x="11196" y="210423"/>
                  </a:lnTo>
                  <a:lnTo>
                    <a:pt x="9656" y="233901"/>
                  </a:lnTo>
                  <a:lnTo>
                    <a:pt x="7607" y="240162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065731" y="4653596"/>
              <a:ext cx="166518" cy="202945"/>
            </a:xfrm>
            <a:custGeom>
              <a:avLst/>
              <a:gdLst/>
              <a:ahLst/>
              <a:cxnLst/>
              <a:rect l="0" t="0" r="0" b="0"/>
              <a:pathLst>
                <a:path w="166518" h="202945">
                  <a:moveTo>
                    <a:pt x="166517" y="105284"/>
                  </a:moveTo>
                  <a:lnTo>
                    <a:pt x="112403" y="147946"/>
                  </a:lnTo>
                  <a:lnTo>
                    <a:pt x="50575" y="186441"/>
                  </a:lnTo>
                  <a:lnTo>
                    <a:pt x="8564" y="202944"/>
                  </a:lnTo>
                  <a:lnTo>
                    <a:pt x="2724" y="201976"/>
                  </a:lnTo>
                  <a:lnTo>
                    <a:pt x="0" y="197821"/>
                  </a:lnTo>
                  <a:lnTo>
                    <a:pt x="93" y="183847"/>
                  </a:lnTo>
                  <a:lnTo>
                    <a:pt x="14925" y="124674"/>
                  </a:lnTo>
                  <a:lnTo>
                    <a:pt x="24155" y="64569"/>
                  </a:lnTo>
                  <a:lnTo>
                    <a:pt x="37257" y="16951"/>
                  </a:lnTo>
                  <a:lnTo>
                    <a:pt x="4017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773962" y="5485347"/>
            <a:ext cx="542101" cy="410612"/>
            <a:chOff x="773962" y="5485347"/>
            <a:chExt cx="542101" cy="410612"/>
          </a:xfrm>
        </p:grpSpPr>
        <p:sp>
          <p:nvSpPr>
            <p:cNvPr id="70" name="Freeform 69"/>
            <p:cNvSpPr/>
            <p:nvPr/>
          </p:nvSpPr>
          <p:spPr>
            <a:xfrm>
              <a:off x="773962" y="5495875"/>
              <a:ext cx="215717" cy="383427"/>
            </a:xfrm>
            <a:custGeom>
              <a:avLst/>
              <a:gdLst/>
              <a:ahLst/>
              <a:cxnLst/>
              <a:rect l="0" t="0" r="0" b="0"/>
              <a:pathLst>
                <a:path w="215717" h="383427">
                  <a:moveTo>
                    <a:pt x="26203" y="0"/>
                  </a:moveTo>
                  <a:lnTo>
                    <a:pt x="20614" y="16768"/>
                  </a:lnTo>
                  <a:lnTo>
                    <a:pt x="22716" y="68346"/>
                  </a:lnTo>
                  <a:lnTo>
                    <a:pt x="17412" y="120996"/>
                  </a:lnTo>
                  <a:lnTo>
                    <a:pt x="16190" y="169991"/>
                  </a:lnTo>
                  <a:lnTo>
                    <a:pt x="12708" y="224673"/>
                  </a:lnTo>
                  <a:lnTo>
                    <a:pt x="7387" y="279090"/>
                  </a:lnTo>
                  <a:lnTo>
                    <a:pt x="0" y="339399"/>
                  </a:lnTo>
                  <a:lnTo>
                    <a:pt x="1802" y="376643"/>
                  </a:lnTo>
                  <a:lnTo>
                    <a:pt x="6426" y="382117"/>
                  </a:lnTo>
                  <a:lnTo>
                    <a:pt x="13018" y="383426"/>
                  </a:lnTo>
                  <a:lnTo>
                    <a:pt x="66061" y="371200"/>
                  </a:lnTo>
                  <a:lnTo>
                    <a:pt x="126252" y="359943"/>
                  </a:lnTo>
                  <a:lnTo>
                    <a:pt x="183441" y="366562"/>
                  </a:lnTo>
                  <a:lnTo>
                    <a:pt x="215716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31751" y="5674860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78253" y="0"/>
                  </a:lnTo>
                  <a:lnTo>
                    <a:pt x="24776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10694" y="5485347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20368" y="5589"/>
                  </a:lnTo>
                  <a:lnTo>
                    <a:pt x="67363" y="17958"/>
                  </a:lnTo>
                  <a:lnTo>
                    <a:pt x="25004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063378" y="5695917"/>
              <a:ext cx="115814" cy="200042"/>
            </a:xfrm>
            <a:custGeom>
              <a:avLst/>
              <a:gdLst/>
              <a:ahLst/>
              <a:cxnLst/>
              <a:rect l="0" t="0" r="0" b="0"/>
              <a:pathLst>
                <a:path w="115814" h="200042">
                  <a:moveTo>
                    <a:pt x="115813" y="0"/>
                  </a:moveTo>
                  <a:lnTo>
                    <a:pt x="106238" y="31282"/>
                  </a:lnTo>
                  <a:lnTo>
                    <a:pt x="69657" y="85280"/>
                  </a:lnTo>
                  <a:lnTo>
                    <a:pt x="35025" y="142598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094963" y="5706445"/>
              <a:ext cx="105286" cy="168457"/>
            </a:xfrm>
            <a:custGeom>
              <a:avLst/>
              <a:gdLst/>
              <a:ahLst/>
              <a:cxnLst/>
              <a:rect l="0" t="0" r="0" b="0"/>
              <a:pathLst>
                <a:path w="105286" h="168457">
                  <a:moveTo>
                    <a:pt x="0" y="0"/>
                  </a:moveTo>
                  <a:lnTo>
                    <a:pt x="34747" y="53875"/>
                  </a:lnTo>
                  <a:lnTo>
                    <a:pt x="66559" y="115922"/>
                  </a:lnTo>
                  <a:lnTo>
                    <a:pt x="80813" y="145092"/>
                  </a:lnTo>
                  <a:lnTo>
                    <a:pt x="105285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305533" y="563274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305533" y="582225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1580817" y="5439277"/>
            <a:ext cx="518272" cy="360631"/>
            <a:chOff x="1580817" y="5439277"/>
            <a:chExt cx="518272" cy="360631"/>
          </a:xfrm>
        </p:grpSpPr>
        <p:sp>
          <p:nvSpPr>
            <p:cNvPr id="78" name="Freeform 77"/>
            <p:cNvSpPr/>
            <p:nvPr/>
          </p:nvSpPr>
          <p:spPr>
            <a:xfrm>
              <a:off x="1580817" y="5439277"/>
              <a:ext cx="240614" cy="357908"/>
            </a:xfrm>
            <a:custGeom>
              <a:avLst/>
              <a:gdLst/>
              <a:ahLst/>
              <a:cxnLst/>
              <a:rect l="0" t="0" r="0" b="0"/>
              <a:pathLst>
                <a:path w="240614" h="357908">
                  <a:moveTo>
                    <a:pt x="187970" y="98712"/>
                  </a:moveTo>
                  <a:lnTo>
                    <a:pt x="167727" y="54750"/>
                  </a:lnTo>
                  <a:lnTo>
                    <a:pt x="148567" y="30054"/>
                  </a:lnTo>
                  <a:lnTo>
                    <a:pt x="122483" y="13508"/>
                  </a:lnTo>
                  <a:lnTo>
                    <a:pt x="92527" y="1197"/>
                  </a:lnTo>
                  <a:lnTo>
                    <a:pt x="71851" y="0"/>
                  </a:lnTo>
                  <a:lnTo>
                    <a:pt x="61425" y="1319"/>
                  </a:lnTo>
                  <a:lnTo>
                    <a:pt x="52134" y="6877"/>
                  </a:lnTo>
                  <a:lnTo>
                    <a:pt x="35572" y="25531"/>
                  </a:lnTo>
                  <a:lnTo>
                    <a:pt x="6270" y="88229"/>
                  </a:lnTo>
                  <a:lnTo>
                    <a:pt x="0" y="147118"/>
                  </a:lnTo>
                  <a:lnTo>
                    <a:pt x="84" y="196633"/>
                  </a:lnTo>
                  <a:lnTo>
                    <a:pt x="10000" y="255878"/>
                  </a:lnTo>
                  <a:lnTo>
                    <a:pt x="17625" y="282038"/>
                  </a:lnTo>
                  <a:lnTo>
                    <a:pt x="41585" y="317895"/>
                  </a:lnTo>
                  <a:lnTo>
                    <a:pt x="68847" y="347509"/>
                  </a:lnTo>
                  <a:lnTo>
                    <a:pt x="89013" y="355518"/>
                  </a:lnTo>
                  <a:lnTo>
                    <a:pt x="112404" y="357907"/>
                  </a:lnTo>
                  <a:lnTo>
                    <a:pt x="134498" y="355070"/>
                  </a:lnTo>
                  <a:lnTo>
                    <a:pt x="187861" y="332094"/>
                  </a:lnTo>
                  <a:lnTo>
                    <a:pt x="216404" y="317211"/>
                  </a:lnTo>
                  <a:lnTo>
                    <a:pt x="240613" y="2987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850954" y="5461161"/>
              <a:ext cx="248135" cy="338747"/>
            </a:xfrm>
            <a:custGeom>
              <a:avLst/>
              <a:gdLst/>
              <a:ahLst/>
              <a:cxnLst/>
              <a:rect l="0" t="0" r="0" b="0"/>
              <a:pathLst>
                <a:path w="248135" h="338747">
                  <a:moveTo>
                    <a:pt x="54704" y="13657"/>
                  </a:moveTo>
                  <a:lnTo>
                    <a:pt x="39062" y="31638"/>
                  </a:lnTo>
                  <a:lnTo>
                    <a:pt x="15097" y="86841"/>
                  </a:lnTo>
                  <a:lnTo>
                    <a:pt x="3565" y="103116"/>
                  </a:lnTo>
                  <a:lnTo>
                    <a:pt x="724" y="104881"/>
                  </a:lnTo>
                  <a:lnTo>
                    <a:pt x="0" y="102550"/>
                  </a:lnTo>
                  <a:lnTo>
                    <a:pt x="7243" y="73591"/>
                  </a:lnTo>
                  <a:lnTo>
                    <a:pt x="28344" y="35244"/>
                  </a:lnTo>
                  <a:lnTo>
                    <a:pt x="41428" y="18963"/>
                  </a:lnTo>
                  <a:lnTo>
                    <a:pt x="67538" y="2231"/>
                  </a:lnTo>
                  <a:lnTo>
                    <a:pt x="87314" y="0"/>
                  </a:lnTo>
                  <a:lnTo>
                    <a:pt x="97501" y="1043"/>
                  </a:lnTo>
                  <a:lnTo>
                    <a:pt x="105462" y="5248"/>
                  </a:lnTo>
                  <a:lnTo>
                    <a:pt x="117427" y="19278"/>
                  </a:lnTo>
                  <a:lnTo>
                    <a:pt x="125151" y="52498"/>
                  </a:lnTo>
                  <a:lnTo>
                    <a:pt x="125421" y="111710"/>
                  </a:lnTo>
                  <a:lnTo>
                    <a:pt x="116939" y="136785"/>
                  </a:lnTo>
                  <a:lnTo>
                    <a:pt x="102251" y="156508"/>
                  </a:lnTo>
                  <a:lnTo>
                    <a:pt x="89874" y="168393"/>
                  </a:lnTo>
                  <a:lnTo>
                    <a:pt x="89849" y="168288"/>
                  </a:lnTo>
                  <a:lnTo>
                    <a:pt x="92172" y="165877"/>
                  </a:lnTo>
                  <a:lnTo>
                    <a:pt x="129522" y="162008"/>
                  </a:lnTo>
                  <a:lnTo>
                    <a:pt x="166039" y="163678"/>
                  </a:lnTo>
                  <a:lnTo>
                    <a:pt x="213659" y="184813"/>
                  </a:lnTo>
                  <a:lnTo>
                    <a:pt x="227906" y="198521"/>
                  </a:lnTo>
                  <a:lnTo>
                    <a:pt x="242503" y="229089"/>
                  </a:lnTo>
                  <a:lnTo>
                    <a:pt x="248134" y="253294"/>
                  </a:lnTo>
                  <a:lnTo>
                    <a:pt x="246738" y="275750"/>
                  </a:lnTo>
                  <a:lnTo>
                    <a:pt x="239098" y="294310"/>
                  </a:lnTo>
                  <a:lnTo>
                    <a:pt x="215129" y="325288"/>
                  </a:lnTo>
                  <a:lnTo>
                    <a:pt x="195414" y="333484"/>
                  </a:lnTo>
                  <a:lnTo>
                    <a:pt x="144630" y="338746"/>
                  </a:lnTo>
                  <a:lnTo>
                    <a:pt x="99113" y="331380"/>
                  </a:lnTo>
                  <a:lnTo>
                    <a:pt x="65232" y="31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1" name="Freeform 80"/>
          <p:cNvSpPr/>
          <p:nvPr/>
        </p:nvSpPr>
        <p:spPr>
          <a:xfrm>
            <a:off x="5201077" y="4042943"/>
            <a:ext cx="176330" cy="8383"/>
          </a:xfrm>
          <a:custGeom>
            <a:avLst/>
            <a:gdLst/>
            <a:ahLst/>
            <a:cxnLst/>
            <a:rect l="0" t="0" r="0" b="0"/>
            <a:pathLst>
              <a:path w="176330" h="8383">
                <a:moveTo>
                  <a:pt x="0" y="0"/>
                </a:moveTo>
                <a:lnTo>
                  <a:pt x="49263" y="0"/>
                </a:lnTo>
                <a:lnTo>
                  <a:pt x="98175" y="1169"/>
                </a:lnTo>
                <a:lnTo>
                  <a:pt x="157217" y="8333"/>
                </a:lnTo>
                <a:lnTo>
                  <a:pt x="176329" y="8382"/>
                </a:lnTo>
                <a:lnTo>
                  <a:pt x="174875" y="6758"/>
                </a:lnTo>
                <a:lnTo>
                  <a:pt x="169226" y="4505"/>
                </a:lnTo>
                <a:lnTo>
                  <a:pt x="118132" y="890"/>
                </a:lnTo>
                <a:lnTo>
                  <a:pt x="54834" y="176"/>
                </a:lnTo>
                <a:lnTo>
                  <a:pt x="10529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Freeform 81"/>
          <p:cNvSpPr/>
          <p:nvPr/>
        </p:nvSpPr>
        <p:spPr>
          <a:xfrm>
            <a:off x="4923285" y="3954214"/>
            <a:ext cx="719929" cy="478284"/>
          </a:xfrm>
          <a:custGeom>
            <a:avLst/>
            <a:gdLst/>
            <a:ahLst/>
            <a:cxnLst/>
            <a:rect l="0" t="0" r="0" b="0"/>
            <a:pathLst>
              <a:path w="719929" h="478284">
                <a:moveTo>
                  <a:pt x="67222" y="88729"/>
                </a:moveTo>
                <a:lnTo>
                  <a:pt x="95948" y="81493"/>
                </a:lnTo>
                <a:lnTo>
                  <a:pt x="145144" y="80346"/>
                </a:lnTo>
                <a:lnTo>
                  <a:pt x="198455" y="85725"/>
                </a:lnTo>
                <a:lnTo>
                  <a:pt x="259354" y="87839"/>
                </a:lnTo>
                <a:lnTo>
                  <a:pt x="305083" y="88333"/>
                </a:lnTo>
                <a:lnTo>
                  <a:pt x="354509" y="94201"/>
                </a:lnTo>
                <a:lnTo>
                  <a:pt x="402559" y="97759"/>
                </a:lnTo>
                <a:lnTo>
                  <a:pt x="453841" y="104402"/>
                </a:lnTo>
                <a:lnTo>
                  <a:pt x="506080" y="108190"/>
                </a:lnTo>
                <a:lnTo>
                  <a:pt x="559322" y="101065"/>
                </a:lnTo>
                <a:lnTo>
                  <a:pt x="581901" y="94991"/>
                </a:lnTo>
                <a:lnTo>
                  <a:pt x="585817" y="90564"/>
                </a:lnTo>
                <a:lnTo>
                  <a:pt x="584917" y="85273"/>
                </a:lnTo>
                <a:lnTo>
                  <a:pt x="580808" y="79406"/>
                </a:lnTo>
                <a:lnTo>
                  <a:pt x="560645" y="69768"/>
                </a:lnTo>
                <a:lnTo>
                  <a:pt x="498921" y="51570"/>
                </a:lnTo>
                <a:lnTo>
                  <a:pt x="437341" y="41678"/>
                </a:lnTo>
                <a:lnTo>
                  <a:pt x="385521" y="36021"/>
                </a:lnTo>
                <a:lnTo>
                  <a:pt x="340647" y="29178"/>
                </a:lnTo>
                <a:lnTo>
                  <a:pt x="278219" y="25460"/>
                </a:lnTo>
                <a:lnTo>
                  <a:pt x="215918" y="18640"/>
                </a:lnTo>
                <a:lnTo>
                  <a:pt x="162233" y="14929"/>
                </a:lnTo>
                <a:lnTo>
                  <a:pt x="135186" y="9916"/>
                </a:lnTo>
                <a:lnTo>
                  <a:pt x="130079" y="6941"/>
                </a:lnTo>
                <a:lnTo>
                  <a:pt x="130184" y="3788"/>
                </a:lnTo>
                <a:lnTo>
                  <a:pt x="133763" y="516"/>
                </a:lnTo>
                <a:lnTo>
                  <a:pt x="153338" y="0"/>
                </a:lnTo>
                <a:lnTo>
                  <a:pt x="213565" y="9201"/>
                </a:lnTo>
                <a:lnTo>
                  <a:pt x="270070" y="18891"/>
                </a:lnTo>
                <a:lnTo>
                  <a:pt x="320088" y="23583"/>
                </a:lnTo>
                <a:lnTo>
                  <a:pt x="381715" y="36750"/>
                </a:lnTo>
                <a:lnTo>
                  <a:pt x="436101" y="50255"/>
                </a:lnTo>
                <a:lnTo>
                  <a:pt x="486006" y="60692"/>
                </a:lnTo>
                <a:lnTo>
                  <a:pt x="537837" y="65604"/>
                </a:lnTo>
                <a:lnTo>
                  <a:pt x="579061" y="72648"/>
                </a:lnTo>
                <a:lnTo>
                  <a:pt x="583923" y="75669"/>
                </a:lnTo>
                <a:lnTo>
                  <a:pt x="583655" y="78853"/>
                </a:lnTo>
                <a:lnTo>
                  <a:pt x="579967" y="82145"/>
                </a:lnTo>
                <a:lnTo>
                  <a:pt x="552419" y="86778"/>
                </a:lnTo>
                <a:lnTo>
                  <a:pt x="503443" y="88151"/>
                </a:lnTo>
                <a:lnTo>
                  <a:pt x="455656" y="88557"/>
                </a:lnTo>
                <a:lnTo>
                  <a:pt x="395093" y="88678"/>
                </a:lnTo>
                <a:lnTo>
                  <a:pt x="342054" y="88714"/>
                </a:lnTo>
                <a:lnTo>
                  <a:pt x="282211" y="88726"/>
                </a:lnTo>
                <a:lnTo>
                  <a:pt x="219091" y="88728"/>
                </a:lnTo>
                <a:lnTo>
                  <a:pt x="163303" y="91848"/>
                </a:lnTo>
                <a:lnTo>
                  <a:pt x="112849" y="97062"/>
                </a:lnTo>
                <a:lnTo>
                  <a:pt x="91010" y="99451"/>
                </a:lnTo>
                <a:lnTo>
                  <a:pt x="90100" y="101726"/>
                </a:lnTo>
                <a:lnTo>
                  <a:pt x="93002" y="104413"/>
                </a:lnTo>
                <a:lnTo>
                  <a:pt x="142028" y="108724"/>
                </a:lnTo>
                <a:lnTo>
                  <a:pt x="201561" y="110641"/>
                </a:lnTo>
                <a:lnTo>
                  <a:pt x="250396" y="118098"/>
                </a:lnTo>
                <a:lnTo>
                  <a:pt x="311938" y="127979"/>
                </a:lnTo>
                <a:lnTo>
                  <a:pt x="374485" y="135866"/>
                </a:lnTo>
                <a:lnTo>
                  <a:pt x="423295" y="139740"/>
                </a:lnTo>
                <a:lnTo>
                  <a:pt x="483785" y="149454"/>
                </a:lnTo>
                <a:lnTo>
                  <a:pt x="540794" y="162638"/>
                </a:lnTo>
                <a:lnTo>
                  <a:pt x="602704" y="176508"/>
                </a:lnTo>
                <a:lnTo>
                  <a:pt x="653495" y="189343"/>
                </a:lnTo>
                <a:lnTo>
                  <a:pt x="652263" y="190900"/>
                </a:lnTo>
                <a:lnTo>
                  <a:pt x="646762" y="191937"/>
                </a:lnTo>
                <a:lnTo>
                  <a:pt x="590373" y="185407"/>
                </a:lnTo>
                <a:lnTo>
                  <a:pt x="548908" y="184339"/>
                </a:lnTo>
                <a:lnTo>
                  <a:pt x="503183" y="183865"/>
                </a:lnTo>
                <a:lnTo>
                  <a:pt x="448170" y="189187"/>
                </a:lnTo>
                <a:lnTo>
                  <a:pt x="396645" y="192584"/>
                </a:lnTo>
                <a:lnTo>
                  <a:pt x="335238" y="194901"/>
                </a:lnTo>
                <a:lnTo>
                  <a:pt x="278048" y="202291"/>
                </a:lnTo>
                <a:lnTo>
                  <a:pt x="221691" y="209687"/>
                </a:lnTo>
                <a:lnTo>
                  <a:pt x="165498" y="215177"/>
                </a:lnTo>
                <a:lnTo>
                  <a:pt x="106219" y="226313"/>
                </a:lnTo>
                <a:lnTo>
                  <a:pt x="85724" y="230596"/>
                </a:lnTo>
                <a:lnTo>
                  <a:pt x="110139" y="228769"/>
                </a:lnTo>
                <a:lnTo>
                  <a:pt x="164087" y="234328"/>
                </a:lnTo>
                <a:lnTo>
                  <a:pt x="219535" y="235594"/>
                </a:lnTo>
                <a:lnTo>
                  <a:pt x="280193" y="241612"/>
                </a:lnTo>
                <a:lnTo>
                  <a:pt x="337235" y="246830"/>
                </a:lnTo>
                <a:lnTo>
                  <a:pt x="393563" y="254793"/>
                </a:lnTo>
                <a:lnTo>
                  <a:pt x="449749" y="262301"/>
                </a:lnTo>
                <a:lnTo>
                  <a:pt x="505908" y="267814"/>
                </a:lnTo>
                <a:lnTo>
                  <a:pt x="562061" y="278955"/>
                </a:lnTo>
                <a:lnTo>
                  <a:pt x="612624" y="292420"/>
                </a:lnTo>
                <a:lnTo>
                  <a:pt x="672049" y="305176"/>
                </a:lnTo>
                <a:lnTo>
                  <a:pt x="701412" y="307760"/>
                </a:lnTo>
                <a:lnTo>
                  <a:pt x="704095" y="307279"/>
                </a:lnTo>
                <a:lnTo>
                  <a:pt x="657968" y="301222"/>
                </a:lnTo>
                <a:lnTo>
                  <a:pt x="607636" y="296749"/>
                </a:lnTo>
                <a:lnTo>
                  <a:pt x="548707" y="290346"/>
                </a:lnTo>
                <a:lnTo>
                  <a:pt x="500523" y="289237"/>
                </a:lnTo>
                <a:lnTo>
                  <a:pt x="439075" y="281627"/>
                </a:lnTo>
                <a:lnTo>
                  <a:pt x="390181" y="279245"/>
                </a:lnTo>
                <a:lnTo>
                  <a:pt x="331145" y="278440"/>
                </a:lnTo>
                <a:lnTo>
                  <a:pt x="274423" y="278280"/>
                </a:lnTo>
                <a:lnTo>
                  <a:pt x="218159" y="278249"/>
                </a:lnTo>
                <a:lnTo>
                  <a:pt x="155746" y="278243"/>
                </a:lnTo>
                <a:lnTo>
                  <a:pt x="103200" y="281361"/>
                </a:lnTo>
                <a:lnTo>
                  <a:pt x="87698" y="283831"/>
                </a:lnTo>
                <a:lnTo>
                  <a:pt x="84382" y="286647"/>
                </a:lnTo>
                <a:lnTo>
                  <a:pt x="89191" y="289695"/>
                </a:lnTo>
                <a:lnTo>
                  <a:pt x="114421" y="295030"/>
                </a:lnTo>
                <a:lnTo>
                  <a:pt x="174664" y="298034"/>
                </a:lnTo>
                <a:lnTo>
                  <a:pt x="220649" y="298737"/>
                </a:lnTo>
                <a:lnTo>
                  <a:pt x="270220" y="304721"/>
                </a:lnTo>
                <a:lnTo>
                  <a:pt x="326816" y="309988"/>
                </a:lnTo>
                <a:lnTo>
                  <a:pt x="383056" y="321081"/>
                </a:lnTo>
                <a:lnTo>
                  <a:pt x="434544" y="331099"/>
                </a:lnTo>
                <a:lnTo>
                  <a:pt x="492303" y="341476"/>
                </a:lnTo>
                <a:lnTo>
                  <a:pt x="542173" y="351960"/>
                </a:lnTo>
                <a:lnTo>
                  <a:pt x="600247" y="365983"/>
                </a:lnTo>
                <a:lnTo>
                  <a:pt x="640187" y="370920"/>
                </a:lnTo>
                <a:lnTo>
                  <a:pt x="644561" y="372782"/>
                </a:lnTo>
                <a:lnTo>
                  <a:pt x="642797" y="375194"/>
                </a:lnTo>
                <a:lnTo>
                  <a:pt x="636942" y="377971"/>
                </a:lnTo>
                <a:lnTo>
                  <a:pt x="584348" y="375194"/>
                </a:lnTo>
                <a:lnTo>
                  <a:pt x="530061" y="373648"/>
                </a:lnTo>
                <a:lnTo>
                  <a:pt x="479791" y="373191"/>
                </a:lnTo>
                <a:lnTo>
                  <a:pt x="418102" y="373055"/>
                </a:lnTo>
                <a:lnTo>
                  <a:pt x="365119" y="373015"/>
                </a:lnTo>
                <a:lnTo>
                  <a:pt x="302627" y="374173"/>
                </a:lnTo>
                <a:lnTo>
                  <a:pt x="250576" y="380235"/>
                </a:lnTo>
                <a:lnTo>
                  <a:pt x="192909" y="382551"/>
                </a:lnTo>
                <a:lnTo>
                  <a:pt x="139428" y="383238"/>
                </a:lnTo>
                <a:lnTo>
                  <a:pt x="101615" y="384611"/>
                </a:lnTo>
                <a:lnTo>
                  <a:pt x="100679" y="386589"/>
                </a:lnTo>
                <a:lnTo>
                  <a:pt x="103565" y="389077"/>
                </a:lnTo>
                <a:lnTo>
                  <a:pt x="157507" y="404852"/>
                </a:lnTo>
                <a:lnTo>
                  <a:pt x="211658" y="418675"/>
                </a:lnTo>
                <a:lnTo>
                  <a:pt x="262096" y="429166"/>
                </a:lnTo>
                <a:lnTo>
                  <a:pt x="304352" y="436176"/>
                </a:lnTo>
                <a:lnTo>
                  <a:pt x="349258" y="442021"/>
                </a:lnTo>
                <a:lnTo>
                  <a:pt x="411661" y="446482"/>
                </a:lnTo>
                <a:lnTo>
                  <a:pt x="463167" y="453523"/>
                </a:lnTo>
                <a:lnTo>
                  <a:pt x="520671" y="457298"/>
                </a:lnTo>
                <a:lnTo>
                  <a:pt x="574105" y="464137"/>
                </a:lnTo>
                <a:lnTo>
                  <a:pt x="611903" y="465513"/>
                </a:lnTo>
                <a:lnTo>
                  <a:pt x="612837" y="463920"/>
                </a:lnTo>
                <a:lnTo>
                  <a:pt x="609950" y="461689"/>
                </a:lnTo>
                <a:lnTo>
                  <a:pt x="549766" y="457813"/>
                </a:lnTo>
                <a:lnTo>
                  <a:pt x="507464" y="457487"/>
                </a:lnTo>
                <a:lnTo>
                  <a:pt x="461367" y="457342"/>
                </a:lnTo>
                <a:lnTo>
                  <a:pt x="413583" y="457277"/>
                </a:lnTo>
                <a:lnTo>
                  <a:pt x="368559" y="457249"/>
                </a:lnTo>
                <a:lnTo>
                  <a:pt x="316904" y="457233"/>
                </a:lnTo>
                <a:lnTo>
                  <a:pt x="260648" y="460347"/>
                </a:lnTo>
                <a:lnTo>
                  <a:pt x="198627" y="466291"/>
                </a:lnTo>
                <a:lnTo>
                  <a:pt x="144892" y="467321"/>
                </a:lnTo>
                <a:lnTo>
                  <a:pt x="83907" y="466499"/>
                </a:lnTo>
                <a:lnTo>
                  <a:pt x="59430" y="462127"/>
                </a:lnTo>
                <a:lnTo>
                  <a:pt x="55009" y="459323"/>
                </a:lnTo>
                <a:lnTo>
                  <a:pt x="55570" y="456285"/>
                </a:lnTo>
                <a:lnTo>
                  <a:pt x="59454" y="453089"/>
                </a:lnTo>
                <a:lnTo>
                  <a:pt x="76248" y="452658"/>
                </a:lnTo>
                <a:lnTo>
                  <a:pt x="125157" y="456323"/>
                </a:lnTo>
                <a:lnTo>
                  <a:pt x="187114" y="464283"/>
                </a:lnTo>
                <a:lnTo>
                  <a:pt x="245626" y="467069"/>
                </a:lnTo>
                <a:lnTo>
                  <a:pt x="307834" y="467619"/>
                </a:lnTo>
                <a:lnTo>
                  <a:pt x="360806" y="474964"/>
                </a:lnTo>
                <a:lnTo>
                  <a:pt x="415116" y="477628"/>
                </a:lnTo>
                <a:lnTo>
                  <a:pt x="477677" y="470961"/>
                </a:lnTo>
                <a:lnTo>
                  <a:pt x="531139" y="468388"/>
                </a:lnTo>
                <a:lnTo>
                  <a:pt x="592348" y="461772"/>
                </a:lnTo>
                <a:lnTo>
                  <a:pt x="651708" y="466736"/>
                </a:lnTo>
                <a:lnTo>
                  <a:pt x="698140" y="466384"/>
                </a:lnTo>
                <a:lnTo>
                  <a:pt x="698404" y="464501"/>
                </a:lnTo>
                <a:lnTo>
                  <a:pt x="695070" y="462076"/>
                </a:lnTo>
                <a:lnTo>
                  <a:pt x="643471" y="454745"/>
                </a:lnTo>
                <a:lnTo>
                  <a:pt x="583992" y="442698"/>
                </a:lnTo>
                <a:lnTo>
                  <a:pt x="531559" y="430223"/>
                </a:lnTo>
                <a:lnTo>
                  <a:pt x="469065" y="420655"/>
                </a:lnTo>
                <a:lnTo>
                  <a:pt x="464969" y="417638"/>
                </a:lnTo>
                <a:lnTo>
                  <a:pt x="465748" y="414456"/>
                </a:lnTo>
                <a:lnTo>
                  <a:pt x="469776" y="411165"/>
                </a:lnTo>
                <a:lnTo>
                  <a:pt x="497803" y="406534"/>
                </a:lnTo>
                <a:lnTo>
                  <a:pt x="550365" y="406139"/>
                </a:lnTo>
                <a:lnTo>
                  <a:pt x="612741" y="412993"/>
                </a:lnTo>
                <a:lnTo>
                  <a:pt x="664879" y="420283"/>
                </a:lnTo>
                <a:lnTo>
                  <a:pt x="703790" y="424053"/>
                </a:lnTo>
                <a:lnTo>
                  <a:pt x="709190" y="423412"/>
                </a:lnTo>
                <a:lnTo>
                  <a:pt x="709280" y="421816"/>
                </a:lnTo>
                <a:lnTo>
                  <a:pt x="705831" y="419581"/>
                </a:lnTo>
                <a:lnTo>
                  <a:pt x="654029" y="415701"/>
                </a:lnTo>
                <a:lnTo>
                  <a:pt x="600115" y="415228"/>
                </a:lnTo>
                <a:lnTo>
                  <a:pt x="558389" y="415147"/>
                </a:lnTo>
                <a:lnTo>
                  <a:pt x="553764" y="413965"/>
                </a:lnTo>
                <a:lnTo>
                  <a:pt x="555360" y="412008"/>
                </a:lnTo>
                <a:lnTo>
                  <a:pt x="591544" y="400461"/>
                </a:lnTo>
                <a:lnTo>
                  <a:pt x="652157" y="394150"/>
                </a:lnTo>
                <a:lnTo>
                  <a:pt x="685942" y="389028"/>
                </a:lnTo>
                <a:lnTo>
                  <a:pt x="693782" y="384855"/>
                </a:lnTo>
                <a:lnTo>
                  <a:pt x="695499" y="379733"/>
                </a:lnTo>
                <a:lnTo>
                  <a:pt x="693134" y="373979"/>
                </a:lnTo>
                <a:lnTo>
                  <a:pt x="686877" y="370142"/>
                </a:lnTo>
                <a:lnTo>
                  <a:pt x="643216" y="363985"/>
                </a:lnTo>
                <a:lnTo>
                  <a:pt x="595120" y="357180"/>
                </a:lnTo>
                <a:lnTo>
                  <a:pt x="588780" y="351924"/>
                </a:lnTo>
                <a:lnTo>
                  <a:pt x="585723" y="344911"/>
                </a:lnTo>
                <a:lnTo>
                  <a:pt x="584855" y="336726"/>
                </a:lnTo>
                <a:lnTo>
                  <a:pt x="588956" y="330099"/>
                </a:lnTo>
                <a:lnTo>
                  <a:pt x="605990" y="319617"/>
                </a:lnTo>
                <a:lnTo>
                  <a:pt x="656224" y="304526"/>
                </a:lnTo>
                <a:lnTo>
                  <a:pt x="692647" y="300847"/>
                </a:lnTo>
                <a:lnTo>
                  <a:pt x="636716" y="299435"/>
                </a:lnTo>
                <a:lnTo>
                  <a:pt x="574334" y="293727"/>
                </a:lnTo>
                <a:lnTo>
                  <a:pt x="570243" y="290905"/>
                </a:lnTo>
                <a:lnTo>
                  <a:pt x="571026" y="287854"/>
                </a:lnTo>
                <a:lnTo>
                  <a:pt x="575056" y="284650"/>
                </a:lnTo>
                <a:lnTo>
                  <a:pt x="603087" y="274551"/>
                </a:lnTo>
                <a:lnTo>
                  <a:pt x="665008" y="265494"/>
                </a:lnTo>
                <a:lnTo>
                  <a:pt x="714588" y="253237"/>
                </a:lnTo>
                <a:lnTo>
                  <a:pt x="719898" y="248704"/>
                </a:lnTo>
                <a:lnTo>
                  <a:pt x="719928" y="243342"/>
                </a:lnTo>
                <a:lnTo>
                  <a:pt x="716439" y="237428"/>
                </a:lnTo>
                <a:lnTo>
                  <a:pt x="703204" y="227736"/>
                </a:lnTo>
                <a:lnTo>
                  <a:pt x="683283" y="220700"/>
                </a:lnTo>
                <a:lnTo>
                  <a:pt x="625954" y="213063"/>
                </a:lnTo>
                <a:lnTo>
                  <a:pt x="574813" y="200636"/>
                </a:lnTo>
                <a:lnTo>
                  <a:pt x="569392" y="194919"/>
                </a:lnTo>
                <a:lnTo>
                  <a:pt x="568119" y="187598"/>
                </a:lnTo>
                <a:lnTo>
                  <a:pt x="569609" y="179208"/>
                </a:lnTo>
                <a:lnTo>
                  <a:pt x="575282" y="172445"/>
                </a:lnTo>
                <a:lnTo>
                  <a:pt x="605624" y="157337"/>
                </a:lnTo>
                <a:lnTo>
                  <a:pt x="657797" y="144872"/>
                </a:lnTo>
                <a:lnTo>
                  <a:pt x="707574" y="136473"/>
                </a:lnTo>
                <a:lnTo>
                  <a:pt x="711713" y="133427"/>
                </a:lnTo>
                <a:lnTo>
                  <a:pt x="710962" y="130226"/>
                </a:lnTo>
                <a:lnTo>
                  <a:pt x="706952" y="126922"/>
                </a:lnTo>
                <a:lnTo>
                  <a:pt x="678952" y="122272"/>
                </a:lnTo>
                <a:lnTo>
                  <a:pt x="626399" y="119531"/>
                </a:lnTo>
                <a:lnTo>
                  <a:pt x="594555" y="114897"/>
                </a:lnTo>
                <a:lnTo>
                  <a:pt x="586064" y="110853"/>
                </a:lnTo>
                <a:lnTo>
                  <a:pt x="582743" y="105818"/>
                </a:lnTo>
                <a:lnTo>
                  <a:pt x="582868" y="100122"/>
                </a:lnTo>
                <a:lnTo>
                  <a:pt x="587631" y="95154"/>
                </a:lnTo>
                <a:lnTo>
                  <a:pt x="605401" y="86515"/>
                </a:lnTo>
                <a:lnTo>
                  <a:pt x="668432" y="79295"/>
                </a:lnTo>
                <a:lnTo>
                  <a:pt x="687717" y="77517"/>
                </a:lnTo>
                <a:lnTo>
                  <a:pt x="687946" y="75405"/>
                </a:lnTo>
                <a:lnTo>
                  <a:pt x="684589" y="72827"/>
                </a:lnTo>
                <a:lnTo>
                  <a:pt x="621495" y="68351"/>
                </a:lnTo>
                <a:lnTo>
                  <a:pt x="565483" y="62217"/>
                </a:lnTo>
                <a:lnTo>
                  <a:pt x="560833" y="57016"/>
                </a:lnTo>
                <a:lnTo>
                  <a:pt x="561243" y="50040"/>
                </a:lnTo>
                <a:lnTo>
                  <a:pt x="565025" y="41879"/>
                </a:lnTo>
                <a:lnTo>
                  <a:pt x="573396" y="36438"/>
                </a:lnTo>
                <a:lnTo>
                  <a:pt x="611953" y="28782"/>
                </a:lnTo>
                <a:lnTo>
                  <a:pt x="667497" y="26195"/>
                </a:lnTo>
                <a:lnTo>
                  <a:pt x="681485" y="25982"/>
                </a:lnTo>
                <a:lnTo>
                  <a:pt x="686131" y="24671"/>
                </a:lnTo>
                <a:lnTo>
                  <a:pt x="684549" y="22627"/>
                </a:lnTo>
                <a:lnTo>
                  <a:pt x="678815" y="20094"/>
                </a:lnTo>
                <a:lnTo>
                  <a:pt x="631620" y="16530"/>
                </a:lnTo>
                <a:lnTo>
                  <a:pt x="588687" y="15696"/>
                </a:lnTo>
                <a:lnTo>
                  <a:pt x="542310" y="15326"/>
                </a:lnTo>
                <a:lnTo>
                  <a:pt x="494402" y="15161"/>
                </a:lnTo>
                <a:lnTo>
                  <a:pt x="443748" y="20658"/>
                </a:lnTo>
                <a:lnTo>
                  <a:pt x="400924" y="24106"/>
                </a:lnTo>
                <a:lnTo>
                  <a:pt x="396145" y="23420"/>
                </a:lnTo>
                <a:lnTo>
                  <a:pt x="397638" y="21793"/>
                </a:lnTo>
                <a:lnTo>
                  <a:pt x="412945" y="18035"/>
                </a:lnTo>
                <a:lnTo>
                  <a:pt x="464193" y="18743"/>
                </a:lnTo>
                <a:lnTo>
                  <a:pt x="514394" y="24212"/>
                </a:lnTo>
                <a:lnTo>
                  <a:pt x="518585" y="23490"/>
                </a:lnTo>
                <a:lnTo>
                  <a:pt x="516700" y="21840"/>
                </a:lnTo>
                <a:lnTo>
                  <a:pt x="502126" y="18056"/>
                </a:lnTo>
                <a:lnTo>
                  <a:pt x="441316" y="15428"/>
                </a:lnTo>
                <a:lnTo>
                  <a:pt x="389025" y="15147"/>
                </a:lnTo>
                <a:lnTo>
                  <a:pt x="340256" y="15064"/>
                </a:lnTo>
                <a:lnTo>
                  <a:pt x="284992" y="15039"/>
                </a:lnTo>
                <a:lnTo>
                  <a:pt x="229753" y="15032"/>
                </a:lnTo>
                <a:lnTo>
                  <a:pt x="187519" y="20619"/>
                </a:lnTo>
                <a:lnTo>
                  <a:pt x="182515" y="23435"/>
                </a:lnTo>
                <a:lnTo>
                  <a:pt x="182689" y="26482"/>
                </a:lnTo>
                <a:lnTo>
                  <a:pt x="186314" y="29683"/>
                </a:lnTo>
                <a:lnTo>
                  <a:pt x="238421" y="38362"/>
                </a:lnTo>
                <a:lnTo>
                  <a:pt x="292372" y="50574"/>
                </a:lnTo>
                <a:lnTo>
                  <a:pt x="295701" y="52764"/>
                </a:lnTo>
                <a:lnTo>
                  <a:pt x="292071" y="54224"/>
                </a:lnTo>
                <a:lnTo>
                  <a:pt x="238629" y="56567"/>
                </a:lnTo>
                <a:lnTo>
                  <a:pt x="184529" y="49794"/>
                </a:lnTo>
                <a:lnTo>
                  <a:pt x="129995" y="47242"/>
                </a:lnTo>
                <a:lnTo>
                  <a:pt x="104480" y="44554"/>
                </a:lnTo>
                <a:lnTo>
                  <a:pt x="85341" y="35560"/>
                </a:lnTo>
                <a:lnTo>
                  <a:pt x="82811" y="31056"/>
                </a:lnTo>
                <a:lnTo>
                  <a:pt x="84634" y="26884"/>
                </a:lnTo>
                <a:lnTo>
                  <a:pt x="89359" y="22932"/>
                </a:lnTo>
                <a:lnTo>
                  <a:pt x="87829" y="20298"/>
                </a:lnTo>
                <a:lnTo>
                  <a:pt x="73651" y="17371"/>
                </a:lnTo>
                <a:lnTo>
                  <a:pt x="69169" y="20100"/>
                </a:lnTo>
                <a:lnTo>
                  <a:pt x="67350" y="25429"/>
                </a:lnTo>
                <a:lnTo>
                  <a:pt x="67308" y="32491"/>
                </a:lnTo>
                <a:lnTo>
                  <a:pt x="61021" y="46576"/>
                </a:lnTo>
                <a:lnTo>
                  <a:pt x="56069" y="53608"/>
                </a:lnTo>
                <a:lnTo>
                  <a:pt x="41209" y="64541"/>
                </a:lnTo>
                <a:lnTo>
                  <a:pt x="32333" y="69094"/>
                </a:lnTo>
                <a:lnTo>
                  <a:pt x="25245" y="68620"/>
                </a:lnTo>
                <a:lnTo>
                  <a:pt x="19351" y="64794"/>
                </a:lnTo>
                <a:lnTo>
                  <a:pt x="9681" y="51185"/>
                </a:lnTo>
                <a:lnTo>
                  <a:pt x="1484" y="33438"/>
                </a:lnTo>
                <a:lnTo>
                  <a:pt x="0" y="31981"/>
                </a:lnTo>
                <a:lnTo>
                  <a:pt x="6024" y="60145"/>
                </a:lnTo>
                <a:lnTo>
                  <a:pt x="12045" y="92738"/>
                </a:lnTo>
                <a:lnTo>
                  <a:pt x="14079" y="145672"/>
                </a:lnTo>
                <a:lnTo>
                  <a:pt x="14481" y="201189"/>
                </a:lnTo>
                <a:lnTo>
                  <a:pt x="14560" y="257216"/>
                </a:lnTo>
                <a:lnTo>
                  <a:pt x="14576" y="313342"/>
                </a:lnTo>
                <a:lnTo>
                  <a:pt x="13410" y="368320"/>
                </a:lnTo>
                <a:lnTo>
                  <a:pt x="5515" y="430614"/>
                </a:lnTo>
                <a:lnTo>
                  <a:pt x="4051" y="47828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reeform 82"/>
          <p:cNvSpPr/>
          <p:nvPr/>
        </p:nvSpPr>
        <p:spPr>
          <a:xfrm>
            <a:off x="4937245" y="3979772"/>
            <a:ext cx="369333" cy="378267"/>
          </a:xfrm>
          <a:custGeom>
            <a:avLst/>
            <a:gdLst/>
            <a:ahLst/>
            <a:cxnLst/>
            <a:rect l="0" t="0" r="0" b="0"/>
            <a:pathLst>
              <a:path w="369333" h="378267">
                <a:moveTo>
                  <a:pt x="105905" y="84228"/>
                </a:moveTo>
                <a:lnTo>
                  <a:pt x="169355" y="101016"/>
                </a:lnTo>
                <a:lnTo>
                  <a:pt x="219202" y="104020"/>
                </a:lnTo>
                <a:lnTo>
                  <a:pt x="282454" y="104910"/>
                </a:lnTo>
                <a:lnTo>
                  <a:pt x="336940" y="106344"/>
                </a:lnTo>
                <a:lnTo>
                  <a:pt x="364175" y="110824"/>
                </a:lnTo>
                <a:lnTo>
                  <a:pt x="369332" y="113657"/>
                </a:lnTo>
                <a:lnTo>
                  <a:pt x="369260" y="116715"/>
                </a:lnTo>
                <a:lnTo>
                  <a:pt x="365703" y="119924"/>
                </a:lnTo>
                <a:lnTo>
                  <a:pt x="311901" y="126244"/>
                </a:lnTo>
                <a:lnTo>
                  <a:pt x="253787" y="137544"/>
                </a:lnTo>
                <a:lnTo>
                  <a:pt x="197247" y="145452"/>
                </a:lnTo>
                <a:lnTo>
                  <a:pt x="142189" y="155420"/>
                </a:lnTo>
                <a:lnTo>
                  <a:pt x="86946" y="165534"/>
                </a:lnTo>
                <a:lnTo>
                  <a:pt x="68699" y="166508"/>
                </a:lnTo>
                <a:lnTo>
                  <a:pt x="62384" y="164818"/>
                </a:lnTo>
                <a:lnTo>
                  <a:pt x="64023" y="161351"/>
                </a:lnTo>
                <a:lnTo>
                  <a:pt x="70964" y="156700"/>
                </a:lnTo>
                <a:lnTo>
                  <a:pt x="132538" y="149236"/>
                </a:lnTo>
                <a:lnTo>
                  <a:pt x="190616" y="147943"/>
                </a:lnTo>
                <a:lnTo>
                  <a:pt x="243048" y="149900"/>
                </a:lnTo>
                <a:lnTo>
                  <a:pt x="280681" y="164257"/>
                </a:lnTo>
                <a:lnTo>
                  <a:pt x="299007" y="176728"/>
                </a:lnTo>
                <a:lnTo>
                  <a:pt x="300150" y="182160"/>
                </a:lnTo>
                <a:lnTo>
                  <a:pt x="296233" y="186950"/>
                </a:lnTo>
                <a:lnTo>
                  <a:pt x="288942" y="191314"/>
                </a:lnTo>
                <a:lnTo>
                  <a:pt x="237553" y="199487"/>
                </a:lnTo>
                <a:lnTo>
                  <a:pt x="184942" y="208034"/>
                </a:lnTo>
                <a:lnTo>
                  <a:pt x="135952" y="212938"/>
                </a:lnTo>
                <a:lnTo>
                  <a:pt x="72586" y="219487"/>
                </a:lnTo>
                <a:lnTo>
                  <a:pt x="67315" y="220024"/>
                </a:lnTo>
                <a:lnTo>
                  <a:pt x="68480" y="220382"/>
                </a:lnTo>
                <a:lnTo>
                  <a:pt x="117484" y="219834"/>
                </a:lnTo>
                <a:lnTo>
                  <a:pt x="178079" y="212746"/>
                </a:lnTo>
                <a:lnTo>
                  <a:pt x="235455" y="205410"/>
                </a:lnTo>
                <a:lnTo>
                  <a:pt x="239065" y="203621"/>
                </a:lnTo>
                <a:lnTo>
                  <a:pt x="235622" y="202427"/>
                </a:lnTo>
                <a:lnTo>
                  <a:pt x="218539" y="202271"/>
                </a:lnTo>
                <a:lnTo>
                  <a:pt x="157479" y="214835"/>
                </a:lnTo>
                <a:lnTo>
                  <a:pt x="100538" y="228266"/>
                </a:lnTo>
                <a:lnTo>
                  <a:pt x="76613" y="235202"/>
                </a:lnTo>
                <a:lnTo>
                  <a:pt x="73509" y="237520"/>
                </a:lnTo>
                <a:lnTo>
                  <a:pt x="76119" y="239065"/>
                </a:lnTo>
                <a:lnTo>
                  <a:pt x="91497" y="243122"/>
                </a:lnTo>
                <a:lnTo>
                  <a:pt x="147277" y="265694"/>
                </a:lnTo>
                <a:lnTo>
                  <a:pt x="179384" y="276946"/>
                </a:lnTo>
                <a:lnTo>
                  <a:pt x="184137" y="284066"/>
                </a:lnTo>
                <a:lnTo>
                  <a:pt x="184966" y="293492"/>
                </a:lnTo>
                <a:lnTo>
                  <a:pt x="183179" y="304456"/>
                </a:lnTo>
                <a:lnTo>
                  <a:pt x="177308" y="314105"/>
                </a:lnTo>
                <a:lnTo>
                  <a:pt x="158307" y="331065"/>
                </a:lnTo>
                <a:lnTo>
                  <a:pt x="97540" y="356736"/>
                </a:lnTo>
                <a:lnTo>
                  <a:pt x="53690" y="371763"/>
                </a:lnTo>
                <a:lnTo>
                  <a:pt x="51208" y="371844"/>
                </a:lnTo>
                <a:lnTo>
                  <a:pt x="60928" y="365696"/>
                </a:lnTo>
                <a:lnTo>
                  <a:pt x="112532" y="358325"/>
                </a:lnTo>
                <a:lnTo>
                  <a:pt x="168999" y="353056"/>
                </a:lnTo>
                <a:lnTo>
                  <a:pt x="183063" y="354694"/>
                </a:lnTo>
                <a:lnTo>
                  <a:pt x="188929" y="356955"/>
                </a:lnTo>
                <a:lnTo>
                  <a:pt x="189330" y="359632"/>
                </a:lnTo>
                <a:lnTo>
                  <a:pt x="186088" y="362587"/>
                </a:lnTo>
                <a:lnTo>
                  <a:pt x="159169" y="366746"/>
                </a:lnTo>
                <a:lnTo>
                  <a:pt x="108151" y="368151"/>
                </a:lnTo>
                <a:lnTo>
                  <a:pt x="75115" y="367225"/>
                </a:lnTo>
                <a:lnTo>
                  <a:pt x="74850" y="365309"/>
                </a:lnTo>
                <a:lnTo>
                  <a:pt x="78182" y="362862"/>
                </a:lnTo>
                <a:lnTo>
                  <a:pt x="105230" y="359418"/>
                </a:lnTo>
                <a:lnTo>
                  <a:pt x="110134" y="361275"/>
                </a:lnTo>
                <a:lnTo>
                  <a:pt x="111064" y="364852"/>
                </a:lnTo>
                <a:lnTo>
                  <a:pt x="109344" y="369577"/>
                </a:lnTo>
                <a:lnTo>
                  <a:pt x="103519" y="372727"/>
                </a:lnTo>
                <a:lnTo>
                  <a:pt x="84567" y="376226"/>
                </a:lnTo>
                <a:lnTo>
                  <a:pt x="76472" y="373650"/>
                </a:lnTo>
                <a:lnTo>
                  <a:pt x="69905" y="368423"/>
                </a:lnTo>
                <a:lnTo>
                  <a:pt x="64358" y="361428"/>
                </a:lnTo>
                <a:lnTo>
                  <a:pt x="58194" y="341179"/>
                </a:lnTo>
                <a:lnTo>
                  <a:pt x="54236" y="290051"/>
                </a:lnTo>
                <a:lnTo>
                  <a:pt x="52285" y="236062"/>
                </a:lnTo>
                <a:lnTo>
                  <a:pt x="37661" y="175864"/>
                </a:lnTo>
                <a:lnTo>
                  <a:pt x="39699" y="181107"/>
                </a:lnTo>
                <a:lnTo>
                  <a:pt x="45453" y="234217"/>
                </a:lnTo>
                <a:lnTo>
                  <a:pt x="51720" y="288290"/>
                </a:lnTo>
                <a:lnTo>
                  <a:pt x="52958" y="344031"/>
                </a:lnTo>
                <a:lnTo>
                  <a:pt x="52002" y="377886"/>
                </a:lnTo>
                <a:lnTo>
                  <a:pt x="50083" y="378266"/>
                </a:lnTo>
                <a:lnTo>
                  <a:pt x="47633" y="375009"/>
                </a:lnTo>
                <a:lnTo>
                  <a:pt x="43379" y="320424"/>
                </a:lnTo>
                <a:lnTo>
                  <a:pt x="42861" y="260605"/>
                </a:lnTo>
                <a:lnTo>
                  <a:pt x="43929" y="202559"/>
                </a:lnTo>
                <a:lnTo>
                  <a:pt x="51072" y="139101"/>
                </a:lnTo>
                <a:lnTo>
                  <a:pt x="52289" y="119144"/>
                </a:lnTo>
                <a:lnTo>
                  <a:pt x="52830" y="125872"/>
                </a:lnTo>
                <a:lnTo>
                  <a:pt x="44159" y="185457"/>
                </a:lnTo>
                <a:lnTo>
                  <a:pt x="43015" y="239231"/>
                </a:lnTo>
                <a:lnTo>
                  <a:pt x="42859" y="266982"/>
                </a:lnTo>
                <a:lnTo>
                  <a:pt x="41647" y="271574"/>
                </a:lnTo>
                <a:lnTo>
                  <a:pt x="39670" y="269957"/>
                </a:lnTo>
                <a:lnTo>
                  <a:pt x="35523" y="255681"/>
                </a:lnTo>
                <a:lnTo>
                  <a:pt x="27053" y="200667"/>
                </a:lnTo>
                <a:lnTo>
                  <a:pt x="22739" y="142410"/>
                </a:lnTo>
                <a:lnTo>
                  <a:pt x="21887" y="84629"/>
                </a:lnTo>
                <a:lnTo>
                  <a:pt x="16129" y="33744"/>
                </a:lnTo>
                <a:lnTo>
                  <a:pt x="0" y="1813"/>
                </a:lnTo>
                <a:lnTo>
                  <a:pt x="1377" y="38"/>
                </a:lnTo>
                <a:lnTo>
                  <a:pt x="11149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Freeform 83"/>
          <p:cNvSpPr/>
          <p:nvPr/>
        </p:nvSpPr>
        <p:spPr>
          <a:xfrm>
            <a:off x="4966793" y="3975134"/>
            <a:ext cx="676482" cy="413790"/>
          </a:xfrm>
          <a:custGeom>
            <a:avLst/>
            <a:gdLst/>
            <a:ahLst/>
            <a:cxnLst/>
            <a:rect l="0" t="0" r="0" b="0"/>
            <a:pathLst>
              <a:path w="676482" h="413790">
                <a:moveTo>
                  <a:pt x="23714" y="36223"/>
                </a:moveTo>
                <a:lnTo>
                  <a:pt x="61193" y="44557"/>
                </a:lnTo>
                <a:lnTo>
                  <a:pt x="73266" y="45288"/>
                </a:lnTo>
                <a:lnTo>
                  <a:pt x="78976" y="43436"/>
                </a:lnTo>
                <a:lnTo>
                  <a:pt x="80443" y="39862"/>
                </a:lnTo>
                <a:lnTo>
                  <a:pt x="79081" y="35140"/>
                </a:lnTo>
                <a:lnTo>
                  <a:pt x="68209" y="26773"/>
                </a:lnTo>
                <a:lnTo>
                  <a:pt x="12470" y="4733"/>
                </a:lnTo>
                <a:lnTo>
                  <a:pt x="0" y="0"/>
                </a:lnTo>
                <a:lnTo>
                  <a:pt x="59394" y="15716"/>
                </a:lnTo>
                <a:lnTo>
                  <a:pt x="112260" y="29313"/>
                </a:lnTo>
                <a:lnTo>
                  <a:pt x="168933" y="50499"/>
                </a:lnTo>
                <a:lnTo>
                  <a:pt x="218171" y="64500"/>
                </a:lnTo>
                <a:lnTo>
                  <a:pt x="268635" y="82946"/>
                </a:lnTo>
                <a:lnTo>
                  <a:pt x="331320" y="107020"/>
                </a:lnTo>
                <a:lnTo>
                  <a:pt x="388503" y="128977"/>
                </a:lnTo>
                <a:lnTo>
                  <a:pt x="440829" y="147438"/>
                </a:lnTo>
                <a:lnTo>
                  <a:pt x="464122" y="155063"/>
                </a:lnTo>
                <a:lnTo>
                  <a:pt x="468228" y="159903"/>
                </a:lnTo>
                <a:lnTo>
                  <a:pt x="467456" y="165470"/>
                </a:lnTo>
                <a:lnTo>
                  <a:pt x="463432" y="171521"/>
                </a:lnTo>
                <a:lnTo>
                  <a:pt x="443362" y="181363"/>
                </a:lnTo>
                <a:lnTo>
                  <a:pt x="396059" y="190362"/>
                </a:lnTo>
                <a:lnTo>
                  <a:pt x="340709" y="196147"/>
                </a:lnTo>
                <a:lnTo>
                  <a:pt x="290384" y="202151"/>
                </a:lnTo>
                <a:lnTo>
                  <a:pt x="237047" y="209769"/>
                </a:lnTo>
                <a:lnTo>
                  <a:pt x="236127" y="211582"/>
                </a:lnTo>
                <a:lnTo>
                  <a:pt x="297655" y="214730"/>
                </a:lnTo>
                <a:lnTo>
                  <a:pt x="347688" y="220656"/>
                </a:lnTo>
                <a:lnTo>
                  <a:pt x="399556" y="224231"/>
                </a:lnTo>
                <a:lnTo>
                  <a:pt x="451970" y="225291"/>
                </a:lnTo>
                <a:lnTo>
                  <a:pt x="512507" y="234054"/>
                </a:lnTo>
                <a:lnTo>
                  <a:pt x="536923" y="240351"/>
                </a:lnTo>
                <a:lnTo>
                  <a:pt x="538989" y="242499"/>
                </a:lnTo>
                <a:lnTo>
                  <a:pt x="479723" y="251816"/>
                </a:lnTo>
                <a:lnTo>
                  <a:pt x="418120" y="263470"/>
                </a:lnTo>
                <a:lnTo>
                  <a:pt x="360891" y="270105"/>
                </a:lnTo>
                <a:lnTo>
                  <a:pt x="312352" y="279047"/>
                </a:lnTo>
                <a:lnTo>
                  <a:pt x="253516" y="289105"/>
                </a:lnTo>
                <a:lnTo>
                  <a:pt x="197869" y="299494"/>
                </a:lnTo>
                <a:lnTo>
                  <a:pt x="168967" y="307651"/>
                </a:lnTo>
                <a:lnTo>
                  <a:pt x="148323" y="319074"/>
                </a:lnTo>
                <a:lnTo>
                  <a:pt x="146561" y="323057"/>
                </a:lnTo>
                <a:lnTo>
                  <a:pt x="150065" y="325712"/>
                </a:lnTo>
                <a:lnTo>
                  <a:pt x="208029" y="331492"/>
                </a:lnTo>
                <a:lnTo>
                  <a:pt x="270774" y="339994"/>
                </a:lnTo>
                <a:lnTo>
                  <a:pt x="323085" y="341089"/>
                </a:lnTo>
                <a:lnTo>
                  <a:pt x="383038" y="341413"/>
                </a:lnTo>
                <a:lnTo>
                  <a:pt x="428488" y="347099"/>
                </a:lnTo>
                <a:lnTo>
                  <a:pt x="430434" y="348758"/>
                </a:lnTo>
                <a:lnTo>
                  <a:pt x="383125" y="351422"/>
                </a:lnTo>
                <a:lnTo>
                  <a:pt x="323229" y="351884"/>
                </a:lnTo>
                <a:lnTo>
                  <a:pt x="266098" y="355140"/>
                </a:lnTo>
                <a:lnTo>
                  <a:pt x="217584" y="360394"/>
                </a:lnTo>
                <a:lnTo>
                  <a:pt x="164995" y="361951"/>
                </a:lnTo>
                <a:lnTo>
                  <a:pt x="142658" y="363485"/>
                </a:lnTo>
                <a:lnTo>
                  <a:pt x="141615" y="365532"/>
                </a:lnTo>
                <a:lnTo>
                  <a:pt x="144429" y="368066"/>
                </a:lnTo>
                <a:lnTo>
                  <a:pt x="195126" y="375587"/>
                </a:lnTo>
                <a:lnTo>
                  <a:pt x="254496" y="387658"/>
                </a:lnTo>
                <a:lnTo>
                  <a:pt x="305263" y="392256"/>
                </a:lnTo>
                <a:lnTo>
                  <a:pt x="359179" y="401045"/>
                </a:lnTo>
                <a:lnTo>
                  <a:pt x="390483" y="403632"/>
                </a:lnTo>
                <a:lnTo>
                  <a:pt x="341089" y="404578"/>
                </a:lnTo>
                <a:lnTo>
                  <a:pt x="289847" y="404678"/>
                </a:lnTo>
                <a:lnTo>
                  <a:pt x="237619" y="410297"/>
                </a:lnTo>
                <a:lnTo>
                  <a:pt x="185100" y="413782"/>
                </a:lnTo>
                <a:lnTo>
                  <a:pt x="131546" y="413789"/>
                </a:lnTo>
                <a:lnTo>
                  <a:pt x="130697" y="411936"/>
                </a:lnTo>
                <a:lnTo>
                  <a:pt x="133641" y="409531"/>
                </a:lnTo>
                <a:lnTo>
                  <a:pt x="196017" y="405354"/>
                </a:lnTo>
                <a:lnTo>
                  <a:pt x="257531" y="404846"/>
                </a:lnTo>
                <a:lnTo>
                  <a:pt x="306163" y="404758"/>
                </a:lnTo>
                <a:lnTo>
                  <a:pt x="357617" y="404732"/>
                </a:lnTo>
                <a:lnTo>
                  <a:pt x="420170" y="404723"/>
                </a:lnTo>
                <a:lnTo>
                  <a:pt x="469256" y="403552"/>
                </a:lnTo>
                <a:lnTo>
                  <a:pt x="525237" y="393268"/>
                </a:lnTo>
                <a:lnTo>
                  <a:pt x="581218" y="376523"/>
                </a:lnTo>
                <a:lnTo>
                  <a:pt x="613160" y="368420"/>
                </a:lnTo>
                <a:lnTo>
                  <a:pt x="634301" y="370259"/>
                </a:lnTo>
                <a:lnTo>
                  <a:pt x="642512" y="374728"/>
                </a:lnTo>
                <a:lnTo>
                  <a:pt x="654755" y="389051"/>
                </a:lnTo>
                <a:lnTo>
                  <a:pt x="659657" y="390765"/>
                </a:lnTo>
                <a:lnTo>
                  <a:pt x="664095" y="388398"/>
                </a:lnTo>
                <a:lnTo>
                  <a:pt x="668224" y="383310"/>
                </a:lnTo>
                <a:lnTo>
                  <a:pt x="669807" y="376409"/>
                </a:lnTo>
                <a:lnTo>
                  <a:pt x="672511" y="318686"/>
                </a:lnTo>
                <a:lnTo>
                  <a:pt x="667595" y="266800"/>
                </a:lnTo>
                <a:lnTo>
                  <a:pt x="666277" y="211491"/>
                </a:lnTo>
                <a:lnTo>
                  <a:pt x="666017" y="155505"/>
                </a:lnTo>
                <a:lnTo>
                  <a:pt x="665966" y="99386"/>
                </a:lnTo>
                <a:lnTo>
                  <a:pt x="674287" y="35977"/>
                </a:lnTo>
                <a:lnTo>
                  <a:pt x="676481" y="2569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reeform 84"/>
          <p:cNvSpPr/>
          <p:nvPr/>
        </p:nvSpPr>
        <p:spPr>
          <a:xfrm>
            <a:off x="4997287" y="3964406"/>
            <a:ext cx="656517" cy="430516"/>
          </a:xfrm>
          <a:custGeom>
            <a:avLst/>
            <a:gdLst/>
            <a:ahLst/>
            <a:cxnLst/>
            <a:rect l="0" t="0" r="0" b="0"/>
            <a:pathLst>
              <a:path w="656517" h="430516">
                <a:moveTo>
                  <a:pt x="656516" y="57480"/>
                </a:moveTo>
                <a:lnTo>
                  <a:pt x="641862" y="13517"/>
                </a:lnTo>
                <a:lnTo>
                  <a:pt x="635048" y="7115"/>
                </a:lnTo>
                <a:lnTo>
                  <a:pt x="614999" y="0"/>
                </a:lnTo>
                <a:lnTo>
                  <a:pt x="582993" y="1584"/>
                </a:lnTo>
                <a:lnTo>
                  <a:pt x="519661" y="19206"/>
                </a:lnTo>
                <a:lnTo>
                  <a:pt x="469129" y="24573"/>
                </a:lnTo>
                <a:lnTo>
                  <a:pt x="414087" y="25633"/>
                </a:lnTo>
                <a:lnTo>
                  <a:pt x="352540" y="19794"/>
                </a:lnTo>
                <a:lnTo>
                  <a:pt x="293135" y="24860"/>
                </a:lnTo>
                <a:lnTo>
                  <a:pt x="238510" y="25689"/>
                </a:lnTo>
                <a:lnTo>
                  <a:pt x="185779" y="28973"/>
                </a:lnTo>
                <a:lnTo>
                  <a:pt x="130492" y="43847"/>
                </a:lnTo>
                <a:lnTo>
                  <a:pt x="109212" y="50641"/>
                </a:lnTo>
                <a:lnTo>
                  <a:pt x="94295" y="63799"/>
                </a:lnTo>
                <a:lnTo>
                  <a:pt x="88680" y="72221"/>
                </a:lnTo>
                <a:lnTo>
                  <a:pt x="85560" y="90937"/>
                </a:lnTo>
                <a:lnTo>
                  <a:pt x="89242" y="110954"/>
                </a:lnTo>
                <a:lnTo>
                  <a:pt x="104469" y="140784"/>
                </a:lnTo>
                <a:lnTo>
                  <a:pt x="144344" y="195347"/>
                </a:lnTo>
                <a:lnTo>
                  <a:pt x="185092" y="257609"/>
                </a:lnTo>
                <a:lnTo>
                  <a:pt x="194700" y="278617"/>
                </a:lnTo>
                <a:lnTo>
                  <a:pt x="194221" y="286793"/>
                </a:lnTo>
                <a:lnTo>
                  <a:pt x="190392" y="293413"/>
                </a:lnTo>
                <a:lnTo>
                  <a:pt x="165115" y="311439"/>
                </a:lnTo>
                <a:lnTo>
                  <a:pt x="120242" y="332903"/>
                </a:lnTo>
                <a:lnTo>
                  <a:pt x="69177" y="340002"/>
                </a:lnTo>
                <a:lnTo>
                  <a:pt x="30284" y="338892"/>
                </a:lnTo>
                <a:lnTo>
                  <a:pt x="11253" y="330341"/>
                </a:lnTo>
                <a:lnTo>
                  <a:pt x="9921" y="325955"/>
                </a:lnTo>
                <a:lnTo>
                  <a:pt x="13713" y="321861"/>
                </a:lnTo>
                <a:lnTo>
                  <a:pt x="20920" y="317962"/>
                </a:lnTo>
                <a:lnTo>
                  <a:pt x="38287" y="316749"/>
                </a:lnTo>
                <a:lnTo>
                  <a:pt x="83621" y="319913"/>
                </a:lnTo>
                <a:lnTo>
                  <a:pt x="88582" y="322512"/>
                </a:lnTo>
                <a:lnTo>
                  <a:pt x="88380" y="326585"/>
                </a:lnTo>
                <a:lnTo>
                  <a:pt x="78798" y="337349"/>
                </a:lnTo>
                <a:lnTo>
                  <a:pt x="53672" y="355393"/>
                </a:lnTo>
                <a:lnTo>
                  <a:pt x="3391" y="376330"/>
                </a:lnTo>
                <a:lnTo>
                  <a:pt x="0" y="380011"/>
                </a:lnTo>
                <a:lnTo>
                  <a:pt x="1250" y="383634"/>
                </a:lnTo>
                <a:lnTo>
                  <a:pt x="5592" y="387220"/>
                </a:lnTo>
                <a:lnTo>
                  <a:pt x="34061" y="397856"/>
                </a:lnTo>
                <a:lnTo>
                  <a:pt x="37995" y="402550"/>
                </a:lnTo>
                <a:lnTo>
                  <a:pt x="37108" y="408020"/>
                </a:lnTo>
                <a:lnTo>
                  <a:pt x="33007" y="414005"/>
                </a:lnTo>
                <a:lnTo>
                  <a:pt x="15973" y="420656"/>
                </a:lnTo>
                <a:lnTo>
                  <a:pt x="4879" y="422430"/>
                </a:lnTo>
                <a:lnTo>
                  <a:pt x="993" y="424782"/>
                </a:lnTo>
                <a:lnTo>
                  <a:pt x="1912" y="427520"/>
                </a:lnTo>
                <a:lnTo>
                  <a:pt x="6033" y="430515"/>
                </a:lnTo>
                <a:lnTo>
                  <a:pt x="11121" y="429002"/>
                </a:lnTo>
                <a:lnTo>
                  <a:pt x="72588" y="390685"/>
                </a:lnTo>
                <a:lnTo>
                  <a:pt x="129451" y="361351"/>
                </a:lnTo>
                <a:lnTo>
                  <a:pt x="190982" y="338900"/>
                </a:lnTo>
                <a:lnTo>
                  <a:pt x="254010" y="314684"/>
                </a:lnTo>
                <a:lnTo>
                  <a:pt x="306170" y="299835"/>
                </a:lnTo>
                <a:lnTo>
                  <a:pt x="361335" y="280944"/>
                </a:lnTo>
                <a:lnTo>
                  <a:pt x="409996" y="259722"/>
                </a:lnTo>
                <a:lnTo>
                  <a:pt x="464061" y="243918"/>
                </a:lnTo>
                <a:lnTo>
                  <a:pt x="480513" y="230418"/>
                </a:lnTo>
                <a:lnTo>
                  <a:pt x="486538" y="221905"/>
                </a:lnTo>
                <a:lnTo>
                  <a:pt x="488215" y="212720"/>
                </a:lnTo>
                <a:lnTo>
                  <a:pt x="483840" y="193156"/>
                </a:lnTo>
                <a:lnTo>
                  <a:pt x="478228" y="185365"/>
                </a:lnTo>
                <a:lnTo>
                  <a:pt x="440884" y="161337"/>
                </a:lnTo>
                <a:lnTo>
                  <a:pt x="394383" y="139996"/>
                </a:lnTo>
                <a:lnTo>
                  <a:pt x="389344" y="134717"/>
                </a:lnTo>
                <a:lnTo>
                  <a:pt x="388324" y="128858"/>
                </a:lnTo>
                <a:lnTo>
                  <a:pt x="389984" y="122613"/>
                </a:lnTo>
                <a:lnTo>
                  <a:pt x="394600" y="119619"/>
                </a:lnTo>
                <a:lnTo>
                  <a:pt x="409088" y="119412"/>
                </a:lnTo>
                <a:lnTo>
                  <a:pt x="462625" y="128811"/>
                </a:lnTo>
                <a:lnTo>
                  <a:pt x="519646" y="14170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2014-09-02T13:20:50Z</dcterms:created>
  <dcterms:modified xsi:type="dcterms:W3CDTF">2014-09-02T13:21:51Z</dcterms:modified>
</cp:coreProperties>
</file>